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 id="2147483674" r:id="rId3"/>
    <p:sldMasterId id="2147483697" r:id="rId4"/>
    <p:sldMasterId id="2147483711" r:id="rId5"/>
    <p:sldMasterId id="2147483737" r:id="rId6"/>
  </p:sldMasterIdLst>
  <p:notesMasterIdLst>
    <p:notesMasterId r:id="rId94"/>
  </p:notesMasterIdLst>
  <p:handoutMasterIdLst>
    <p:handoutMasterId r:id="rId95"/>
  </p:handoutMasterIdLst>
  <p:sldIdLst>
    <p:sldId id="795" r:id="rId7"/>
    <p:sldId id="797" r:id="rId8"/>
    <p:sldId id="798" r:id="rId9"/>
    <p:sldId id="799" r:id="rId10"/>
    <p:sldId id="800" r:id="rId11"/>
    <p:sldId id="815" r:id="rId12"/>
    <p:sldId id="6243" r:id="rId13"/>
    <p:sldId id="801" r:id="rId14"/>
    <p:sldId id="802" r:id="rId15"/>
    <p:sldId id="803" r:id="rId16"/>
    <p:sldId id="273" r:id="rId17"/>
    <p:sldId id="274" r:id="rId18"/>
    <p:sldId id="275" r:id="rId19"/>
    <p:sldId id="804" r:id="rId20"/>
    <p:sldId id="805" r:id="rId21"/>
    <p:sldId id="806" r:id="rId22"/>
    <p:sldId id="807" r:id="rId23"/>
    <p:sldId id="808" r:id="rId24"/>
    <p:sldId id="809" r:id="rId25"/>
    <p:sldId id="810" r:id="rId26"/>
    <p:sldId id="811" r:id="rId27"/>
    <p:sldId id="812" r:id="rId28"/>
    <p:sldId id="813" r:id="rId29"/>
    <p:sldId id="282" r:id="rId30"/>
    <p:sldId id="474" r:id="rId31"/>
    <p:sldId id="398" r:id="rId32"/>
    <p:sldId id="486" r:id="rId33"/>
    <p:sldId id="364" r:id="rId34"/>
    <p:sldId id="357" r:id="rId35"/>
    <p:sldId id="359" r:id="rId36"/>
    <p:sldId id="360" r:id="rId37"/>
    <p:sldId id="462" r:id="rId38"/>
    <p:sldId id="463" r:id="rId39"/>
    <p:sldId id="464" r:id="rId40"/>
    <p:sldId id="681" r:id="rId41"/>
    <p:sldId id="744" r:id="rId42"/>
    <p:sldId id="683" r:id="rId43"/>
    <p:sldId id="684" r:id="rId44"/>
    <p:sldId id="432" r:id="rId45"/>
    <p:sldId id="692" r:id="rId46"/>
    <p:sldId id="284" r:id="rId47"/>
    <p:sldId id="264" r:id="rId48"/>
    <p:sldId id="682" r:id="rId49"/>
    <p:sldId id="701" r:id="rId50"/>
    <p:sldId id="685" r:id="rId51"/>
    <p:sldId id="686" r:id="rId52"/>
    <p:sldId id="687" r:id="rId53"/>
    <p:sldId id="688" r:id="rId54"/>
    <p:sldId id="689" r:id="rId55"/>
    <p:sldId id="690" r:id="rId56"/>
    <p:sldId id="816" r:id="rId57"/>
    <p:sldId id="693" r:id="rId58"/>
    <p:sldId id="694" r:id="rId59"/>
    <p:sldId id="695" r:id="rId60"/>
    <p:sldId id="817" r:id="rId61"/>
    <p:sldId id="637" r:id="rId62"/>
    <p:sldId id="278" r:id="rId63"/>
    <p:sldId id="6241" r:id="rId64"/>
    <p:sldId id="279" r:id="rId65"/>
    <p:sldId id="696" r:id="rId66"/>
    <p:sldId id="723" r:id="rId67"/>
    <p:sldId id="724" r:id="rId68"/>
    <p:sldId id="727" r:id="rId69"/>
    <p:sldId id="743" r:id="rId70"/>
    <p:sldId id="457" r:id="rId71"/>
    <p:sldId id="542" r:id="rId72"/>
    <p:sldId id="710" r:id="rId73"/>
    <p:sldId id="628" r:id="rId74"/>
    <p:sldId id="629" r:id="rId75"/>
    <p:sldId id="725" r:id="rId76"/>
    <p:sldId id="728" r:id="rId77"/>
    <p:sldId id="698" r:id="rId78"/>
    <p:sldId id="699" r:id="rId79"/>
    <p:sldId id="729" r:id="rId80"/>
    <p:sldId id="442" r:id="rId81"/>
    <p:sldId id="633" r:id="rId82"/>
    <p:sldId id="711" r:id="rId83"/>
    <p:sldId id="503" r:id="rId84"/>
    <p:sldId id="634" r:id="rId85"/>
    <p:sldId id="636" r:id="rId86"/>
    <p:sldId id="730" r:id="rId87"/>
    <p:sldId id="814" r:id="rId88"/>
    <p:sldId id="6233" r:id="rId89"/>
    <p:sldId id="6240" r:id="rId90"/>
    <p:sldId id="6242" r:id="rId91"/>
    <p:sldId id="265" r:id="rId92"/>
    <p:sldId id="796" r:id="rId93"/>
  </p:sldIdLst>
  <p:sldSz cx="12192000"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FF"/>
    <a:srgbClr val="CCFFFF"/>
    <a:srgbClr val="00FF00"/>
    <a:srgbClr val="C0C0C0"/>
    <a:srgbClr val="FF9900"/>
    <a:srgbClr val="969696"/>
    <a:srgbClr val="B2B2B2"/>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462" autoAdjust="0"/>
  </p:normalViewPr>
  <p:slideViewPr>
    <p:cSldViewPr>
      <p:cViewPr varScale="1">
        <p:scale>
          <a:sx n="61" d="100"/>
          <a:sy n="61" d="100"/>
        </p:scale>
        <p:origin x="132" y="64"/>
      </p:cViewPr>
      <p:guideLst>
        <p:guide orient="horz" pos="2160"/>
        <p:guide pos="3840"/>
      </p:guideLst>
    </p:cSldViewPr>
  </p:slideViewPr>
  <p:outlineViewPr>
    <p:cViewPr>
      <p:scale>
        <a:sx n="33" d="100"/>
        <a:sy n="33" d="100"/>
      </p:scale>
      <p:origin x="0" y="-468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6" d="100"/>
          <a:sy n="56" d="100"/>
        </p:scale>
        <p:origin x="-3086" y="-75"/>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6" Type="http://schemas.openxmlformats.org/officeDocument/2006/relationships/slide" Target="slides/slide10.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5" Type="http://schemas.openxmlformats.org/officeDocument/2006/relationships/slideMaster" Target="slideMasters/slideMaster5.xml"/><Relationship Id="rId90" Type="http://schemas.openxmlformats.org/officeDocument/2006/relationships/slide" Target="slides/slide84.xml"/><Relationship Id="rId95" Type="http://schemas.openxmlformats.org/officeDocument/2006/relationships/handoutMaster" Target="handoutMasters/handoutMaster1.xml"/><Relationship Id="rId22" Type="http://schemas.openxmlformats.org/officeDocument/2006/relationships/slide" Target="slides/slide16.xml"/><Relationship Id="rId27" Type="http://schemas.openxmlformats.org/officeDocument/2006/relationships/slide" Target="slides/slide21.xml"/><Relationship Id="rId43" Type="http://schemas.openxmlformats.org/officeDocument/2006/relationships/slide" Target="slides/slide37.xml"/><Relationship Id="rId48" Type="http://schemas.openxmlformats.org/officeDocument/2006/relationships/slide" Target="slides/slide42.xml"/><Relationship Id="rId64" Type="http://schemas.openxmlformats.org/officeDocument/2006/relationships/slide" Target="slides/slide58.xml"/><Relationship Id="rId69" Type="http://schemas.openxmlformats.org/officeDocument/2006/relationships/slide" Target="slides/slide63.xml"/><Relationship Id="rId80" Type="http://schemas.openxmlformats.org/officeDocument/2006/relationships/slide" Target="slides/slide74.xml"/><Relationship Id="rId85" Type="http://schemas.openxmlformats.org/officeDocument/2006/relationships/slide" Target="slides/slide79.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viewProps" Target="viewProps.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slideMaster" Target="slideMasters/slideMaster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14" Type="http://schemas.openxmlformats.org/officeDocument/2006/relationships/slide" Target="slides/slide8.xml"/><Relationship Id="rId30" Type="http://schemas.openxmlformats.org/officeDocument/2006/relationships/slide" Target="slides/slide24.xml"/><Relationship Id="rId35" Type="http://schemas.openxmlformats.org/officeDocument/2006/relationships/slide" Target="slides/slide29.xml"/><Relationship Id="rId56" Type="http://schemas.openxmlformats.org/officeDocument/2006/relationships/slide" Target="slides/slide50.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93" Type="http://schemas.openxmlformats.org/officeDocument/2006/relationships/slide" Target="slides/slide87.xml"/><Relationship Id="rId9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F55CAC40-3576-4FC3-8AA6-C0209B59B433}" type="datetimeFigureOut">
              <a:rPr lang="de-DE" smtClean="0"/>
              <a:t>29.03.2023</a:t>
            </a:fld>
            <a:endParaRPr lang="de-DE"/>
          </a:p>
        </p:txBody>
      </p:sp>
      <p:sp>
        <p:nvSpPr>
          <p:cNvPr id="4" name="Fußzeilenplatzhalt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9A9772CA-4610-497B-9C23-CECA2F09BB09}" type="slidenum">
              <a:rPr lang="de-DE" smtClean="0"/>
              <a:t>‹Nr.›</a:t>
            </a:fld>
            <a:endParaRPr lang="de-DE"/>
          </a:p>
        </p:txBody>
      </p:sp>
    </p:spTree>
    <p:extLst>
      <p:ext uri="{BB962C8B-B14F-4D97-AF65-F5344CB8AC3E}">
        <p14:creationId xmlns:p14="http://schemas.microsoft.com/office/powerpoint/2010/main" val="1238351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7CEDBB9-5322-4C02-A4AE-48201D1A7BBD}" type="datetimeFigureOut">
              <a:rPr lang="de-DE" smtClean="0"/>
              <a:t>29.03.2023</a:t>
            </a:fld>
            <a:endParaRPr lang="de-DE"/>
          </a:p>
        </p:txBody>
      </p:sp>
      <p:sp>
        <p:nvSpPr>
          <p:cNvPr id="4" name="Folienbildplatzhalt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07ABD7B-C8A9-41EE-BEF9-8E378B2CEADA}" type="slidenum">
              <a:rPr lang="de-DE" smtClean="0"/>
              <a:t>‹Nr.›</a:t>
            </a:fld>
            <a:endParaRPr lang="de-DE"/>
          </a:p>
        </p:txBody>
      </p:sp>
    </p:spTree>
    <p:extLst>
      <p:ext uri="{BB962C8B-B14F-4D97-AF65-F5344CB8AC3E}">
        <p14:creationId xmlns:p14="http://schemas.microsoft.com/office/powerpoint/2010/main" val="3592846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Effective and </a:t>
            </a:r>
            <a:r>
              <a:rPr lang="de-DE" dirty="0" err="1"/>
              <a:t>magnetic</a:t>
            </a:r>
            <a:r>
              <a:rPr lang="de-DE" baseline="0" dirty="0"/>
              <a:t> </a:t>
            </a:r>
            <a:r>
              <a:rPr lang="de-DE" baseline="0" dirty="0" err="1"/>
              <a:t>presentations</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1</a:t>
            </a:fld>
            <a:endParaRPr lang="de-DE" dirty="0"/>
          </a:p>
        </p:txBody>
      </p:sp>
    </p:spTree>
    <p:extLst>
      <p:ext uri="{BB962C8B-B14F-4D97-AF65-F5344CB8AC3E}">
        <p14:creationId xmlns:p14="http://schemas.microsoft.com/office/powerpoint/2010/main" val="909435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AA031F3-EF4B-4ABA-96AE-200E44E00751}" type="slidenum">
              <a:rPr lang="de-DE" smtClean="0"/>
              <a:t>13</a:t>
            </a:fld>
            <a:endParaRPr lang="de-DE" dirty="0"/>
          </a:p>
        </p:txBody>
      </p:sp>
    </p:spTree>
    <p:extLst>
      <p:ext uri="{BB962C8B-B14F-4D97-AF65-F5344CB8AC3E}">
        <p14:creationId xmlns:p14="http://schemas.microsoft.com/office/powerpoint/2010/main" val="2433805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0402"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5C60F4E1-31B2-4470-8247-C08CB3947D60}" type="slidenum">
              <a:rPr lang="en-US" altLang="de-DE" sz="1300">
                <a:solidFill>
                  <a:srgbClr val="000000"/>
                </a:solidFill>
              </a:rPr>
              <a:pPr/>
              <a:t>14</a:t>
            </a:fld>
            <a:endParaRPr lang="en-US" altLang="de-DE" sz="1300">
              <a:solidFill>
                <a:srgbClr val="000000"/>
              </a:solidFill>
            </a:endParaRPr>
          </a:p>
        </p:txBody>
      </p:sp>
      <p:sp>
        <p:nvSpPr>
          <p:cNvPr id="1510403" name="Rectangle 2"/>
          <p:cNvSpPr>
            <a:spLocks noGrp="1" noRot="1" noChangeAspect="1" noChangeArrowheads="1" noTextEdit="1"/>
          </p:cNvSpPr>
          <p:nvPr>
            <p:ph type="sldImg"/>
          </p:nvPr>
        </p:nvSpPr>
        <p:spPr>
          <a:xfrm>
            <a:off x="179388" y="806450"/>
            <a:ext cx="6731000" cy="3786188"/>
          </a:xfrm>
          <a:ln/>
        </p:spPr>
      </p:sp>
      <p:sp>
        <p:nvSpPr>
          <p:cNvPr id="1510404" name="Rectangle 3"/>
          <p:cNvSpPr>
            <a:spLocks noGrp="1" noChangeArrowheads="1"/>
          </p:cNvSpPr>
          <p:nvPr>
            <p:ph type="body" idx="1"/>
          </p:nvPr>
        </p:nvSpPr>
        <p:spPr>
          <a:xfrm>
            <a:off x="326153" y="4834967"/>
            <a:ext cx="6511211" cy="4592727"/>
          </a:xfrm>
          <a:noFill/>
        </p:spPr>
        <p:txBody>
          <a:bodyPr/>
          <a:lstStyle/>
          <a:p>
            <a:endParaRPr lang="de-DE" altLang="de-DE" sz="260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3170"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B3D37B32-17A1-463F-9399-7560CACBD6C6}" type="slidenum">
              <a:rPr lang="en-US" altLang="de-DE" sz="1300">
                <a:solidFill>
                  <a:prstClr val="black"/>
                </a:solidFill>
              </a:rPr>
              <a:pPr/>
              <a:t>15</a:t>
            </a:fld>
            <a:endParaRPr lang="en-US" altLang="de-DE" sz="1300">
              <a:solidFill>
                <a:prstClr val="black"/>
              </a:solidFill>
            </a:endParaRPr>
          </a:p>
        </p:txBody>
      </p:sp>
      <p:sp>
        <p:nvSpPr>
          <p:cNvPr id="1543171" name="Rectangle 2"/>
          <p:cNvSpPr>
            <a:spLocks noGrp="1" noRot="1" noChangeAspect="1" noChangeArrowheads="1" noTextEdit="1"/>
          </p:cNvSpPr>
          <p:nvPr>
            <p:ph type="sldImg"/>
          </p:nvPr>
        </p:nvSpPr>
        <p:spPr>
          <a:xfrm>
            <a:off x="139700" y="768350"/>
            <a:ext cx="6819900" cy="3836988"/>
          </a:xfrm>
          <a:ln/>
        </p:spPr>
      </p:sp>
      <p:sp>
        <p:nvSpPr>
          <p:cNvPr id="1543172" name="Rectangle 3"/>
          <p:cNvSpPr>
            <a:spLocks noGrp="1" noChangeArrowheads="1"/>
          </p:cNvSpPr>
          <p:nvPr>
            <p:ph type="body" idx="1"/>
          </p:nvPr>
        </p:nvSpPr>
        <p:spPr>
          <a:xfrm>
            <a:off x="493455" y="4861157"/>
            <a:ext cx="6605847" cy="4605821"/>
          </a:xfrm>
          <a:noFill/>
        </p:spPr>
        <p:txBody>
          <a:bodyPr/>
          <a:lstStyle/>
          <a:p>
            <a:endParaRPr lang="de-DE" altLang="de-DE" sz="30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7"/>
          <p:cNvSpPr>
            <a:spLocks noGrp="1" noChangeArrowheads="1"/>
          </p:cNvSpPr>
          <p:nvPr>
            <p:ph type="sldNum" sz="quarter" idx="5"/>
          </p:nvPr>
        </p:nvSpPr>
        <p:spPr>
          <a:noFill/>
        </p:spPr>
        <p:txBody>
          <a:bodyPr/>
          <a:lstStyle>
            <a:lvl1pPr>
              <a:defRPr sz="3000">
                <a:solidFill>
                  <a:srgbClr val="EAEAEA"/>
                </a:solidFill>
                <a:latin typeface="Arial" charset="0"/>
              </a:defRPr>
            </a:lvl1pPr>
            <a:lvl2pPr marL="804763" indent="-309524">
              <a:defRPr sz="3000">
                <a:solidFill>
                  <a:srgbClr val="EAEAEA"/>
                </a:solidFill>
                <a:latin typeface="Arial" charset="0"/>
              </a:defRPr>
            </a:lvl2pPr>
            <a:lvl3pPr marL="1238098" indent="-247620">
              <a:defRPr sz="3000">
                <a:solidFill>
                  <a:srgbClr val="EAEAEA"/>
                </a:solidFill>
                <a:latin typeface="Arial" charset="0"/>
              </a:defRPr>
            </a:lvl3pPr>
            <a:lvl4pPr marL="1733337" indent="-247620">
              <a:defRPr sz="3000">
                <a:solidFill>
                  <a:srgbClr val="EAEAEA"/>
                </a:solidFill>
                <a:latin typeface="Arial" charset="0"/>
              </a:defRPr>
            </a:lvl4pPr>
            <a:lvl5pPr marL="2228576" indent="-247620">
              <a:defRPr sz="3000">
                <a:solidFill>
                  <a:srgbClr val="EAEAEA"/>
                </a:solidFill>
                <a:latin typeface="Arial" charset="0"/>
              </a:defRPr>
            </a:lvl5pPr>
            <a:lvl6pPr marL="2723815" indent="-247620" algn="ctr" eaLnBrk="0" fontAlgn="base" hangingPunct="0">
              <a:spcBef>
                <a:spcPct val="0"/>
              </a:spcBef>
              <a:spcAft>
                <a:spcPct val="0"/>
              </a:spcAft>
              <a:defRPr sz="3000">
                <a:solidFill>
                  <a:srgbClr val="EAEAEA"/>
                </a:solidFill>
                <a:latin typeface="Arial" charset="0"/>
              </a:defRPr>
            </a:lvl6pPr>
            <a:lvl7pPr marL="3219054" indent="-247620" algn="ctr" eaLnBrk="0" fontAlgn="base" hangingPunct="0">
              <a:spcBef>
                <a:spcPct val="0"/>
              </a:spcBef>
              <a:spcAft>
                <a:spcPct val="0"/>
              </a:spcAft>
              <a:defRPr sz="3000">
                <a:solidFill>
                  <a:srgbClr val="EAEAEA"/>
                </a:solidFill>
                <a:latin typeface="Arial" charset="0"/>
              </a:defRPr>
            </a:lvl7pPr>
            <a:lvl8pPr marL="3714293" indent="-247620" algn="ctr" eaLnBrk="0" fontAlgn="base" hangingPunct="0">
              <a:spcBef>
                <a:spcPct val="0"/>
              </a:spcBef>
              <a:spcAft>
                <a:spcPct val="0"/>
              </a:spcAft>
              <a:defRPr sz="3000">
                <a:solidFill>
                  <a:srgbClr val="EAEAEA"/>
                </a:solidFill>
                <a:latin typeface="Arial" charset="0"/>
              </a:defRPr>
            </a:lvl8pPr>
            <a:lvl9pPr marL="4209532" indent="-247620" algn="ctr" eaLnBrk="0" fontAlgn="base" hangingPunct="0">
              <a:spcBef>
                <a:spcPct val="0"/>
              </a:spcBef>
              <a:spcAft>
                <a:spcPct val="0"/>
              </a:spcAft>
              <a:defRPr sz="3000">
                <a:solidFill>
                  <a:srgbClr val="EAEAEA"/>
                </a:solidFill>
                <a:latin typeface="Arial" charset="0"/>
              </a:defRPr>
            </a:lvl9pPr>
          </a:lstStyle>
          <a:p>
            <a:fld id="{099E4D2F-D64A-4FF5-8A23-E30219638132}" type="slidenum">
              <a:rPr lang="en-GB" altLang="de-DE" sz="1300">
                <a:solidFill>
                  <a:srgbClr val="000000"/>
                </a:solidFill>
                <a:latin typeface="Times New Roman" pitchFamily="18" charset="0"/>
              </a:rPr>
              <a:pPr/>
              <a:t>16</a:t>
            </a:fld>
            <a:endParaRPr lang="en-GB" altLang="de-DE" sz="1300">
              <a:solidFill>
                <a:srgbClr val="000000"/>
              </a:solidFill>
              <a:latin typeface="Times New Roman" pitchFamily="18" charset="0"/>
            </a:endParaRPr>
          </a:p>
        </p:txBody>
      </p:sp>
      <p:sp>
        <p:nvSpPr>
          <p:cNvPr id="292867" name="Rectangle 14338"/>
          <p:cNvSpPr>
            <a:spLocks noGrp="1" noRot="1" noChangeAspect="1" noChangeArrowheads="1" noTextEdit="1"/>
          </p:cNvSpPr>
          <p:nvPr>
            <p:ph type="sldImg"/>
          </p:nvPr>
        </p:nvSpPr>
        <p:spPr>
          <a:xfrm>
            <a:off x="139700" y="768350"/>
            <a:ext cx="6819900" cy="3836988"/>
          </a:xfrm>
          <a:ln/>
        </p:spPr>
      </p:sp>
      <p:sp>
        <p:nvSpPr>
          <p:cNvPr id="292868" name="Rectangle 14339"/>
          <p:cNvSpPr>
            <a:spLocks noGrp="1" noChangeArrowheads="1"/>
          </p:cNvSpPr>
          <p:nvPr>
            <p:ph type="body" idx="1"/>
          </p:nvPr>
        </p:nvSpPr>
        <p:spPr>
          <a:noFill/>
        </p:spPr>
        <p:txBody>
          <a:bodyPr/>
          <a:lstStyle/>
          <a:p>
            <a:endParaRPr lang="en-US" altLang="de-D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7"/>
          <p:cNvSpPr>
            <a:spLocks noGrp="1" noChangeArrowheads="1"/>
          </p:cNvSpPr>
          <p:nvPr>
            <p:ph type="sldNum" sz="quarter" idx="5"/>
          </p:nvPr>
        </p:nvSpPr>
        <p:spPr>
          <a:noFill/>
        </p:spPr>
        <p:txBody>
          <a:bodyPr/>
          <a:lstStyle>
            <a:lvl1pPr>
              <a:defRPr sz="3000">
                <a:solidFill>
                  <a:srgbClr val="EAEAEA"/>
                </a:solidFill>
                <a:latin typeface="Arial" charset="0"/>
              </a:defRPr>
            </a:lvl1pPr>
            <a:lvl2pPr marL="804763" indent="-309524">
              <a:defRPr sz="3000">
                <a:solidFill>
                  <a:srgbClr val="EAEAEA"/>
                </a:solidFill>
                <a:latin typeface="Arial" charset="0"/>
              </a:defRPr>
            </a:lvl2pPr>
            <a:lvl3pPr marL="1238098" indent="-247620">
              <a:defRPr sz="3000">
                <a:solidFill>
                  <a:srgbClr val="EAEAEA"/>
                </a:solidFill>
                <a:latin typeface="Arial" charset="0"/>
              </a:defRPr>
            </a:lvl3pPr>
            <a:lvl4pPr marL="1733337" indent="-247620">
              <a:defRPr sz="3000">
                <a:solidFill>
                  <a:srgbClr val="EAEAEA"/>
                </a:solidFill>
                <a:latin typeface="Arial" charset="0"/>
              </a:defRPr>
            </a:lvl4pPr>
            <a:lvl5pPr marL="2228576" indent="-247620">
              <a:defRPr sz="3000">
                <a:solidFill>
                  <a:srgbClr val="EAEAEA"/>
                </a:solidFill>
                <a:latin typeface="Arial" charset="0"/>
              </a:defRPr>
            </a:lvl5pPr>
            <a:lvl6pPr marL="2723815" indent="-247620" algn="ctr" eaLnBrk="0" fontAlgn="base" hangingPunct="0">
              <a:spcBef>
                <a:spcPct val="0"/>
              </a:spcBef>
              <a:spcAft>
                <a:spcPct val="0"/>
              </a:spcAft>
              <a:defRPr sz="3000">
                <a:solidFill>
                  <a:srgbClr val="EAEAEA"/>
                </a:solidFill>
                <a:latin typeface="Arial" charset="0"/>
              </a:defRPr>
            </a:lvl6pPr>
            <a:lvl7pPr marL="3219054" indent="-247620" algn="ctr" eaLnBrk="0" fontAlgn="base" hangingPunct="0">
              <a:spcBef>
                <a:spcPct val="0"/>
              </a:spcBef>
              <a:spcAft>
                <a:spcPct val="0"/>
              </a:spcAft>
              <a:defRPr sz="3000">
                <a:solidFill>
                  <a:srgbClr val="EAEAEA"/>
                </a:solidFill>
                <a:latin typeface="Arial" charset="0"/>
              </a:defRPr>
            </a:lvl7pPr>
            <a:lvl8pPr marL="3714293" indent="-247620" algn="ctr" eaLnBrk="0" fontAlgn="base" hangingPunct="0">
              <a:spcBef>
                <a:spcPct val="0"/>
              </a:spcBef>
              <a:spcAft>
                <a:spcPct val="0"/>
              </a:spcAft>
              <a:defRPr sz="3000">
                <a:solidFill>
                  <a:srgbClr val="EAEAEA"/>
                </a:solidFill>
                <a:latin typeface="Arial" charset="0"/>
              </a:defRPr>
            </a:lvl8pPr>
            <a:lvl9pPr marL="4209532" indent="-247620" algn="ctr" eaLnBrk="0" fontAlgn="base" hangingPunct="0">
              <a:spcBef>
                <a:spcPct val="0"/>
              </a:spcBef>
              <a:spcAft>
                <a:spcPct val="0"/>
              </a:spcAft>
              <a:defRPr sz="3000">
                <a:solidFill>
                  <a:srgbClr val="EAEAEA"/>
                </a:solidFill>
                <a:latin typeface="Arial" charset="0"/>
              </a:defRPr>
            </a:lvl9pPr>
          </a:lstStyle>
          <a:p>
            <a:fld id="{A9EADE56-50B5-4E5A-8335-77185A0977F0}" type="slidenum">
              <a:rPr lang="en-GB" altLang="de-DE" sz="1300">
                <a:solidFill>
                  <a:srgbClr val="000000"/>
                </a:solidFill>
                <a:latin typeface="Times New Roman" pitchFamily="18" charset="0"/>
              </a:rPr>
              <a:pPr/>
              <a:t>17</a:t>
            </a:fld>
            <a:endParaRPr lang="en-GB" altLang="de-DE" sz="1300">
              <a:solidFill>
                <a:srgbClr val="000000"/>
              </a:solidFill>
              <a:latin typeface="Times New Roman" pitchFamily="18" charset="0"/>
            </a:endParaRPr>
          </a:p>
        </p:txBody>
      </p:sp>
      <p:sp>
        <p:nvSpPr>
          <p:cNvPr id="293891" name="Rectangle 2"/>
          <p:cNvSpPr>
            <a:spLocks noGrp="1" noRot="1" noChangeAspect="1" noChangeArrowheads="1" noTextEdit="1"/>
          </p:cNvSpPr>
          <p:nvPr>
            <p:ph type="sldImg"/>
          </p:nvPr>
        </p:nvSpPr>
        <p:spPr>
          <a:xfrm>
            <a:off x="139700" y="768350"/>
            <a:ext cx="6819900" cy="3836988"/>
          </a:xfrm>
          <a:ln/>
        </p:spPr>
      </p:sp>
      <p:sp>
        <p:nvSpPr>
          <p:cNvPr id="293892" name="Rectangle 3"/>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lvl1pPr>
              <a:defRPr sz="2800">
                <a:solidFill>
                  <a:srgbClr val="EAEAEA"/>
                </a:solidFill>
                <a:latin typeface="Arial" charset="0"/>
              </a:defRPr>
            </a:lvl1pPr>
            <a:lvl2pPr marL="784148" indent="-301595">
              <a:defRPr sz="2800">
                <a:solidFill>
                  <a:srgbClr val="EAEAEA"/>
                </a:solidFill>
                <a:latin typeface="Arial" charset="0"/>
              </a:defRPr>
            </a:lvl2pPr>
            <a:lvl3pPr marL="1206382" indent="-241276">
              <a:defRPr sz="2800">
                <a:solidFill>
                  <a:srgbClr val="EAEAEA"/>
                </a:solidFill>
                <a:latin typeface="Arial" charset="0"/>
              </a:defRPr>
            </a:lvl3pPr>
            <a:lvl4pPr marL="1688934" indent="-241276">
              <a:defRPr sz="2800">
                <a:solidFill>
                  <a:srgbClr val="EAEAEA"/>
                </a:solidFill>
                <a:latin typeface="Arial" charset="0"/>
              </a:defRPr>
            </a:lvl4pPr>
            <a:lvl5pPr marL="2171487" indent="-241276">
              <a:defRPr sz="2800">
                <a:solidFill>
                  <a:srgbClr val="EAEAEA"/>
                </a:solidFill>
                <a:latin typeface="Arial" charset="0"/>
              </a:defRPr>
            </a:lvl5pPr>
            <a:lvl6pPr marL="2628643" indent="-241276" algn="ctr" eaLnBrk="0" fontAlgn="base" hangingPunct="0">
              <a:spcBef>
                <a:spcPct val="0"/>
              </a:spcBef>
              <a:spcAft>
                <a:spcPct val="0"/>
              </a:spcAft>
              <a:defRPr sz="2800">
                <a:solidFill>
                  <a:srgbClr val="EAEAEA"/>
                </a:solidFill>
                <a:latin typeface="Arial" charset="0"/>
              </a:defRPr>
            </a:lvl6pPr>
            <a:lvl7pPr marL="3085797" indent="-241276" algn="ctr" eaLnBrk="0" fontAlgn="base" hangingPunct="0">
              <a:spcBef>
                <a:spcPct val="0"/>
              </a:spcBef>
              <a:spcAft>
                <a:spcPct val="0"/>
              </a:spcAft>
              <a:defRPr sz="2800">
                <a:solidFill>
                  <a:srgbClr val="EAEAEA"/>
                </a:solidFill>
                <a:latin typeface="Arial" charset="0"/>
              </a:defRPr>
            </a:lvl7pPr>
            <a:lvl8pPr marL="3542952" indent="-241276" algn="ctr" eaLnBrk="0" fontAlgn="base" hangingPunct="0">
              <a:spcBef>
                <a:spcPct val="0"/>
              </a:spcBef>
              <a:spcAft>
                <a:spcPct val="0"/>
              </a:spcAft>
              <a:defRPr sz="2800">
                <a:solidFill>
                  <a:srgbClr val="EAEAEA"/>
                </a:solidFill>
                <a:latin typeface="Arial" charset="0"/>
              </a:defRPr>
            </a:lvl8pPr>
            <a:lvl9pPr marL="4000108" indent="-241276" algn="ctr" eaLnBrk="0" fontAlgn="base" hangingPunct="0">
              <a:spcBef>
                <a:spcPct val="0"/>
              </a:spcBef>
              <a:spcAft>
                <a:spcPct val="0"/>
              </a:spcAft>
              <a:defRPr sz="2800">
                <a:solidFill>
                  <a:srgbClr val="EAEAEA"/>
                </a:solidFill>
                <a:latin typeface="Arial" charset="0"/>
              </a:defRPr>
            </a:lvl9pPr>
          </a:lstStyle>
          <a:p>
            <a:fld id="{F334EE47-AD7D-4C41-9731-73B4F2DA0720}" type="slidenum">
              <a:rPr lang="en-GB" altLang="de-DE" sz="1300">
                <a:solidFill>
                  <a:srgbClr val="000000"/>
                </a:solidFill>
                <a:latin typeface="Times New Roman" pitchFamily="18" charset="0"/>
              </a:rPr>
              <a:pPr/>
              <a:t>18</a:t>
            </a:fld>
            <a:endParaRPr lang="en-GB" altLang="de-DE" sz="1300">
              <a:solidFill>
                <a:srgbClr val="000000"/>
              </a:solidFill>
              <a:latin typeface="Times New Roman" pitchFamily="18" charset="0"/>
            </a:endParaRPr>
          </a:p>
        </p:txBody>
      </p:sp>
      <p:sp>
        <p:nvSpPr>
          <p:cNvPr id="142339" name="Rectangle 2"/>
          <p:cNvSpPr>
            <a:spLocks noGrp="1" noRot="1" noChangeAspect="1" noChangeArrowheads="1" noTextEdit="1"/>
          </p:cNvSpPr>
          <p:nvPr>
            <p:ph type="sldImg"/>
          </p:nvPr>
        </p:nvSpPr>
        <p:spPr>
          <a:xfrm>
            <a:off x="139700" y="768350"/>
            <a:ext cx="6819900" cy="3836988"/>
          </a:xfrm>
          <a:ln/>
        </p:spPr>
      </p:sp>
      <p:sp>
        <p:nvSpPr>
          <p:cNvPr id="142340" name="Rectangle 3"/>
          <p:cNvSpPr>
            <a:spLocks noGrp="1" noChangeArrowheads="1"/>
          </p:cNvSpPr>
          <p:nvPr>
            <p:ph type="body" idx="1"/>
          </p:nvPr>
        </p:nvSpPr>
        <p:spPr>
          <a:noFill/>
        </p:spPr>
        <p:txBody>
          <a:bodyPr/>
          <a:lstStyle/>
          <a:p>
            <a:r>
              <a:rPr lang="de-DE" altLang="de-DE" dirty="0" err="1"/>
              <a:t>What</a:t>
            </a:r>
            <a:r>
              <a:rPr lang="de-DE" altLang="de-DE" dirty="0"/>
              <a:t> </a:t>
            </a:r>
            <a:r>
              <a:rPr lang="de-DE" altLang="de-DE" dirty="0" err="1"/>
              <a:t>motivates</a:t>
            </a:r>
            <a:r>
              <a:rPr lang="de-DE" altLang="de-DE" baseline="0" dirty="0"/>
              <a:t> </a:t>
            </a:r>
            <a:r>
              <a:rPr lang="de-DE" altLang="de-DE" baseline="0" dirty="0" err="1"/>
              <a:t>people</a:t>
            </a:r>
            <a:r>
              <a:rPr lang="de-DE" altLang="de-DE" baseline="0" dirty="0"/>
              <a:t> to </a:t>
            </a:r>
            <a:r>
              <a:rPr lang="de-DE" altLang="de-DE" baseline="0" dirty="0" err="1"/>
              <a:t>read</a:t>
            </a:r>
            <a:r>
              <a:rPr lang="de-DE" altLang="de-DE" baseline="0" dirty="0"/>
              <a:t> </a:t>
            </a:r>
            <a:r>
              <a:rPr lang="de-DE" altLang="de-DE" baseline="0" dirty="0" err="1"/>
              <a:t>your</a:t>
            </a:r>
            <a:r>
              <a:rPr lang="de-DE" altLang="de-DE" baseline="0" dirty="0"/>
              <a:t> </a:t>
            </a:r>
            <a:r>
              <a:rPr lang="de-DE" altLang="de-DE" baseline="0" dirty="0" err="1"/>
              <a:t>article</a:t>
            </a:r>
            <a:r>
              <a:rPr lang="de-DE" altLang="de-DE" baseline="0" dirty="0"/>
              <a:t>?</a:t>
            </a:r>
            <a:endParaRPr lang="de-DE" altLang="de-D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p:spPr>
        <p:txBody>
          <a:bodyPr/>
          <a:lstStyle>
            <a:lvl1pPr>
              <a:defRPr sz="3000">
                <a:solidFill>
                  <a:srgbClr val="EAEAEA"/>
                </a:solidFill>
                <a:latin typeface="Arial" charset="0"/>
              </a:defRPr>
            </a:lvl1pPr>
            <a:lvl2pPr marL="804763" indent="-309524">
              <a:defRPr sz="3000">
                <a:solidFill>
                  <a:srgbClr val="EAEAEA"/>
                </a:solidFill>
                <a:latin typeface="Arial" charset="0"/>
              </a:defRPr>
            </a:lvl2pPr>
            <a:lvl3pPr marL="1238098" indent="-247620">
              <a:defRPr sz="3000">
                <a:solidFill>
                  <a:srgbClr val="EAEAEA"/>
                </a:solidFill>
                <a:latin typeface="Arial" charset="0"/>
              </a:defRPr>
            </a:lvl3pPr>
            <a:lvl4pPr marL="1733337" indent="-247620">
              <a:defRPr sz="3000">
                <a:solidFill>
                  <a:srgbClr val="EAEAEA"/>
                </a:solidFill>
                <a:latin typeface="Arial" charset="0"/>
              </a:defRPr>
            </a:lvl4pPr>
            <a:lvl5pPr marL="2228576" indent="-247620">
              <a:defRPr sz="3000">
                <a:solidFill>
                  <a:srgbClr val="EAEAEA"/>
                </a:solidFill>
                <a:latin typeface="Arial" charset="0"/>
              </a:defRPr>
            </a:lvl5pPr>
            <a:lvl6pPr marL="2723815" indent="-247620" algn="ctr" eaLnBrk="0" fontAlgn="base" hangingPunct="0">
              <a:spcBef>
                <a:spcPct val="0"/>
              </a:spcBef>
              <a:spcAft>
                <a:spcPct val="0"/>
              </a:spcAft>
              <a:defRPr sz="3000">
                <a:solidFill>
                  <a:srgbClr val="EAEAEA"/>
                </a:solidFill>
                <a:latin typeface="Arial" charset="0"/>
              </a:defRPr>
            </a:lvl6pPr>
            <a:lvl7pPr marL="3219054" indent="-247620" algn="ctr" eaLnBrk="0" fontAlgn="base" hangingPunct="0">
              <a:spcBef>
                <a:spcPct val="0"/>
              </a:spcBef>
              <a:spcAft>
                <a:spcPct val="0"/>
              </a:spcAft>
              <a:defRPr sz="3000">
                <a:solidFill>
                  <a:srgbClr val="EAEAEA"/>
                </a:solidFill>
                <a:latin typeface="Arial" charset="0"/>
              </a:defRPr>
            </a:lvl7pPr>
            <a:lvl8pPr marL="3714293" indent="-247620" algn="ctr" eaLnBrk="0" fontAlgn="base" hangingPunct="0">
              <a:spcBef>
                <a:spcPct val="0"/>
              </a:spcBef>
              <a:spcAft>
                <a:spcPct val="0"/>
              </a:spcAft>
              <a:defRPr sz="3000">
                <a:solidFill>
                  <a:srgbClr val="EAEAEA"/>
                </a:solidFill>
                <a:latin typeface="Arial" charset="0"/>
              </a:defRPr>
            </a:lvl8pPr>
            <a:lvl9pPr marL="4209532" indent="-247620" algn="ctr" eaLnBrk="0" fontAlgn="base" hangingPunct="0">
              <a:spcBef>
                <a:spcPct val="0"/>
              </a:spcBef>
              <a:spcAft>
                <a:spcPct val="0"/>
              </a:spcAft>
              <a:defRPr sz="3000">
                <a:solidFill>
                  <a:srgbClr val="EAEAEA"/>
                </a:solidFill>
                <a:latin typeface="Arial" charset="0"/>
              </a:defRPr>
            </a:lvl9pPr>
          </a:lstStyle>
          <a:p>
            <a:fld id="{45D4416B-8CBF-4489-A1B8-294CF8FDCF9D}" type="slidenum">
              <a:rPr lang="en-GB" altLang="de-DE" sz="1300">
                <a:solidFill>
                  <a:schemeClr val="tx1"/>
                </a:solidFill>
                <a:latin typeface="Times New Roman" pitchFamily="18" charset="0"/>
              </a:rPr>
              <a:pPr/>
              <a:t>19</a:t>
            </a:fld>
            <a:endParaRPr lang="en-GB" altLang="de-DE" sz="1300">
              <a:solidFill>
                <a:schemeClr val="tx1"/>
              </a:solidFill>
              <a:latin typeface="Times New Roman" pitchFamily="18" charset="0"/>
            </a:endParaRPr>
          </a:p>
        </p:txBody>
      </p:sp>
      <p:sp>
        <p:nvSpPr>
          <p:cNvPr id="290819" name="Rectangle 2"/>
          <p:cNvSpPr>
            <a:spLocks noGrp="1" noRot="1" noChangeAspect="1" noChangeArrowheads="1" noTextEdit="1"/>
          </p:cNvSpPr>
          <p:nvPr>
            <p:ph type="sldImg"/>
          </p:nvPr>
        </p:nvSpPr>
        <p:spPr>
          <a:xfrm>
            <a:off x="139700" y="768350"/>
            <a:ext cx="6819900" cy="3836988"/>
          </a:xfrm>
          <a:ln/>
        </p:spPr>
      </p:sp>
      <p:sp>
        <p:nvSpPr>
          <p:cNvPr id="290820" name="Rectangle 3"/>
          <p:cNvSpPr>
            <a:spLocks noGrp="1" noChangeArrowheads="1"/>
          </p:cNvSpPr>
          <p:nvPr>
            <p:ph type="body" idx="1"/>
          </p:nvPr>
        </p:nvSpPr>
        <p:spPr>
          <a:noFill/>
        </p:spPr>
        <p:txBody>
          <a:bodyPr/>
          <a:lstStyle/>
          <a:p>
            <a:r>
              <a:rPr lang="en-US" altLang="de-DE" dirty="0"/>
              <a:t>How do</a:t>
            </a:r>
            <a:r>
              <a:rPr lang="en-US" altLang="de-DE" baseline="0" dirty="0"/>
              <a:t> you express this data?</a:t>
            </a:r>
            <a:endParaRPr lang="en-US" altLang="de-D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FDD6C8BA-29DA-4F40-9A1C-314F5245786E}" type="slidenum">
              <a:rPr lang="en-GB" altLang="de-DE" sz="1300">
                <a:solidFill>
                  <a:schemeClr val="tx1"/>
                </a:solidFill>
                <a:latin typeface="Times New Roman" pitchFamily="18" charset="0"/>
              </a:rPr>
              <a:pPr/>
              <a:t>20</a:t>
            </a:fld>
            <a:endParaRPr lang="en-GB" altLang="de-DE" sz="1300">
              <a:solidFill>
                <a:schemeClr val="tx1"/>
              </a:solidFill>
              <a:latin typeface="Times New Roman" pitchFamily="18" charset="0"/>
            </a:endParaRPr>
          </a:p>
        </p:txBody>
      </p:sp>
      <p:sp>
        <p:nvSpPr>
          <p:cNvPr id="508931" name="Rectangle 2"/>
          <p:cNvSpPr>
            <a:spLocks noGrp="1" noRot="1" noChangeAspect="1" noChangeArrowheads="1" noTextEdit="1"/>
          </p:cNvSpPr>
          <p:nvPr>
            <p:ph type="sldImg"/>
          </p:nvPr>
        </p:nvSpPr>
        <p:spPr>
          <a:xfrm>
            <a:off x="138113" y="768350"/>
            <a:ext cx="6823075" cy="3838575"/>
          </a:xfrm>
          <a:ln/>
        </p:spPr>
      </p:sp>
      <p:sp>
        <p:nvSpPr>
          <p:cNvPr id="508932" name="Rectangle 4"/>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3811" indent="-295768">
              <a:defRPr>
                <a:solidFill>
                  <a:schemeClr val="tx1"/>
                </a:solidFill>
                <a:latin typeface="Calibri" pitchFamily="34" charset="0"/>
              </a:defRPr>
            </a:lvl2pPr>
            <a:lvl3pPr marL="1191669" indent="-237302">
              <a:defRPr>
                <a:solidFill>
                  <a:schemeClr val="tx1"/>
                </a:solidFill>
                <a:latin typeface="Calibri" pitchFamily="34" charset="0"/>
              </a:defRPr>
            </a:lvl3pPr>
            <a:lvl4pPr marL="1669713" indent="-237302">
              <a:defRPr>
                <a:solidFill>
                  <a:schemeClr val="tx1"/>
                </a:solidFill>
                <a:latin typeface="Calibri" pitchFamily="34" charset="0"/>
              </a:defRPr>
            </a:lvl4pPr>
            <a:lvl5pPr marL="2146036" indent="-237302">
              <a:defRPr>
                <a:solidFill>
                  <a:schemeClr val="tx1"/>
                </a:solidFill>
                <a:latin typeface="Calibri" pitchFamily="34" charset="0"/>
              </a:defRPr>
            </a:lvl5pPr>
            <a:lvl6pPr marL="2641275" indent="-237302" fontAlgn="base">
              <a:spcBef>
                <a:spcPct val="0"/>
              </a:spcBef>
              <a:spcAft>
                <a:spcPct val="0"/>
              </a:spcAft>
              <a:defRPr>
                <a:solidFill>
                  <a:schemeClr val="tx1"/>
                </a:solidFill>
                <a:latin typeface="Calibri" pitchFamily="34" charset="0"/>
              </a:defRPr>
            </a:lvl6pPr>
            <a:lvl7pPr marL="3136514" indent="-237302" fontAlgn="base">
              <a:spcBef>
                <a:spcPct val="0"/>
              </a:spcBef>
              <a:spcAft>
                <a:spcPct val="0"/>
              </a:spcAft>
              <a:defRPr>
                <a:solidFill>
                  <a:schemeClr val="tx1"/>
                </a:solidFill>
                <a:latin typeface="Calibri" pitchFamily="34" charset="0"/>
              </a:defRPr>
            </a:lvl7pPr>
            <a:lvl8pPr marL="3631753" indent="-237302" fontAlgn="base">
              <a:spcBef>
                <a:spcPct val="0"/>
              </a:spcBef>
              <a:spcAft>
                <a:spcPct val="0"/>
              </a:spcAft>
              <a:defRPr>
                <a:solidFill>
                  <a:schemeClr val="tx1"/>
                </a:solidFill>
                <a:latin typeface="Calibri" pitchFamily="34" charset="0"/>
              </a:defRPr>
            </a:lvl8pPr>
            <a:lvl9pPr marL="4126992" indent="-23730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27A9C1E-B622-401B-821C-D9055219CAE1}" type="slidenum">
              <a:rPr lang="en-US" altLang="de-DE" smtClean="0">
                <a:latin typeface="Times New Roman" pitchFamily="18" charset="0"/>
              </a:rPr>
              <a:pPr fontAlgn="base">
                <a:spcBef>
                  <a:spcPct val="0"/>
                </a:spcBef>
                <a:spcAft>
                  <a:spcPct val="0"/>
                </a:spcAft>
                <a:defRPr/>
              </a:pPr>
              <a:t>21</a:t>
            </a:fld>
            <a:endParaRPr lang="en-US" altLang="de-DE">
              <a:latin typeface="Times New Roman" pitchFamily="18" charset="0"/>
            </a:endParaRPr>
          </a:p>
        </p:txBody>
      </p:sp>
      <p:sp>
        <p:nvSpPr>
          <p:cNvPr id="393219" name="Rectangle 2"/>
          <p:cNvSpPr>
            <a:spLocks noGrp="1" noRot="1" noChangeAspect="1" noChangeArrowheads="1" noTextEdit="1"/>
          </p:cNvSpPr>
          <p:nvPr>
            <p:ph type="sldImg"/>
          </p:nvPr>
        </p:nvSpPr>
        <p:spPr bwMode="auto">
          <a:xfrm>
            <a:off x="139700" y="768350"/>
            <a:ext cx="6819900"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3220" name="Rectangle 3"/>
          <p:cNvSpPr>
            <a:spLocks noGrp="1" noChangeArrowheads="1"/>
          </p:cNvSpPr>
          <p:nvPr>
            <p:ph type="body" idx="1"/>
          </p:nvPr>
        </p:nvSpPr>
        <p:spPr bwMode="auto">
          <a:xfrm>
            <a:off x="0" y="4860925"/>
            <a:ext cx="7099300" cy="4935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e-DE" altLang="de-DE" sz="2200" dirty="0">
                <a:latin typeface="Arial" pitchFamily="34" charset="0"/>
              </a:rPr>
              <a:t>Vermeide "Stacheldrahtworte" mit negativen Bedeutungen. Machen Sie einen "Semantik-Check", damit Sie sich nicht im Irrgarten der Worte verlaufen  - Die Macht einzelner Worte kann man kaum unter-schätzen. Man kann sich damit selbst demontieren und sabotieren. Worte sind wie Feuer; Sie können es beim Heizen dazu benutzen, um Ihr Haus auf eine wohlig-warme Raumtemperatur zu wärmen oder um - wie ein Brandstifter - Ihr Haus bis auf die Grund-mauern niederzubrennen. Passen Sie auf bei Worten, die mit "</a:t>
            </a:r>
            <a:r>
              <a:rPr lang="de-DE" altLang="de-DE" sz="2200" dirty="0" err="1">
                <a:latin typeface="Arial" pitchFamily="34" charset="0"/>
              </a:rPr>
              <a:t>ver</a:t>
            </a:r>
            <a:r>
              <a:rPr lang="de-DE" altLang="de-DE" sz="2200" dirty="0">
                <a:latin typeface="Arial" pitchFamily="34" charset="0"/>
              </a:rPr>
              <a:t>" beginnen wie verblühen, verwelken, verderben - sie haben oft eine negative Bedeutung. Unglückliche Wortungeheuer, die zu einem neuen unglücklichen Frankenstein zusammen-gebaut werden - so entstehen wahre Texte des Grauens. Ministerpräsident </a:t>
            </a:r>
            <a:r>
              <a:rPr lang="de-DE" altLang="de-DE" sz="2200" dirty="0" err="1">
                <a:latin typeface="Arial" pitchFamily="34" charset="0"/>
              </a:rPr>
              <a:t>Mappus</a:t>
            </a:r>
            <a:r>
              <a:rPr lang="de-DE" altLang="de-DE" sz="2200" dirty="0">
                <a:latin typeface="Arial" pitchFamily="34" charset="0"/>
              </a:rPr>
              <a:t> in BW: "Ich nehme den Fehdehandschuh der Demonstranten an" Sein Medienberater riet ihm dringend davon ab, diesen Begriff jemals wieder zu verwenden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63B7B-4E20-4D4B-A15C-DEBA4841C4F0}" type="slidenum">
              <a:rPr lang="en-GB" altLang="de-DE"/>
              <a:pPr/>
              <a:t>22</a:t>
            </a:fld>
            <a:endParaRPr lang="en-GB" altLang="de-DE"/>
          </a:p>
        </p:txBody>
      </p:sp>
      <p:sp>
        <p:nvSpPr>
          <p:cNvPr id="9129986" name="Rectangle 2"/>
          <p:cNvSpPr>
            <a:spLocks noGrp="1" noRot="1" noChangeAspect="1" noChangeArrowheads="1" noTextEdit="1"/>
          </p:cNvSpPr>
          <p:nvPr>
            <p:ph type="sldImg"/>
          </p:nvPr>
        </p:nvSpPr>
        <p:spPr>
          <a:xfrm>
            <a:off x="139700" y="768350"/>
            <a:ext cx="6819900" cy="3836988"/>
          </a:xfrm>
          <a:ln/>
        </p:spPr>
      </p:sp>
      <p:sp>
        <p:nvSpPr>
          <p:cNvPr id="9129987" name="Rectangle 3"/>
          <p:cNvSpPr>
            <a:spLocks noGrp="1" noChangeArrowheads="1"/>
          </p:cNvSpPr>
          <p:nvPr>
            <p:ph type="body" idx="1"/>
          </p:nvPr>
        </p:nvSpPr>
        <p:spPr>
          <a:xfrm>
            <a:off x="407031" y="4835551"/>
            <a:ext cx="6268278" cy="4592859"/>
          </a:xfrm>
        </p:spPr>
        <p:txBody>
          <a:bodyPr/>
          <a:lstStyle/>
          <a:p>
            <a:pPr>
              <a:lnSpc>
                <a:spcPct val="110000"/>
              </a:lnSpc>
              <a:spcBef>
                <a:spcPct val="0"/>
              </a:spcBef>
            </a:pPr>
            <a:r>
              <a:rPr lang="en-GB" altLang="de-DE" sz="2800" b="1" dirty="0">
                <a:latin typeface="Arial" charset="0"/>
              </a:rPr>
              <a:t>Pay attention to everything.</a:t>
            </a:r>
          </a:p>
          <a:p>
            <a:pPr>
              <a:lnSpc>
                <a:spcPct val="110000"/>
              </a:lnSpc>
              <a:spcBef>
                <a:spcPct val="0"/>
              </a:spcBef>
            </a:pPr>
            <a:r>
              <a:rPr lang="en-GB" altLang="de-DE" sz="2800" b="1" dirty="0">
                <a:latin typeface="Arial" charset="0"/>
              </a:rPr>
              <a:t>Complex = unclear and diffuse.</a:t>
            </a:r>
          </a:p>
          <a:p>
            <a:pPr eaLnBrk="1" hangingPunct="1">
              <a:lnSpc>
                <a:spcPct val="110000"/>
              </a:lnSpc>
              <a:spcBef>
                <a:spcPct val="0"/>
              </a:spcBef>
            </a:pPr>
            <a:endParaRPr lang="en-GB" altLang="de-DE" sz="2800" b="1" dirty="0">
              <a:latin typeface="Arial" charset="0"/>
              <a:sym typeface="Symbol" pitchFamily="18" charset="2"/>
            </a:endParaRPr>
          </a:p>
          <a:p>
            <a:pPr eaLnBrk="1" hangingPunct="1">
              <a:lnSpc>
                <a:spcPct val="110000"/>
              </a:lnSpc>
              <a:spcBef>
                <a:spcPct val="0"/>
              </a:spcBef>
            </a:pPr>
            <a:r>
              <a:rPr lang="en-GB" altLang="de-DE" sz="2800" b="1" dirty="0">
                <a:latin typeface="Arial" charset="0"/>
                <a:sym typeface="Symbol" pitchFamily="18" charset="2"/>
              </a:rPr>
              <a:t>Find out </a:t>
            </a:r>
            <a:r>
              <a:rPr lang="en-GB" altLang="de-DE" sz="2800" b="1" dirty="0" err="1">
                <a:latin typeface="Arial" charset="0"/>
                <a:sym typeface="Symbol" pitchFamily="18" charset="2"/>
              </a:rPr>
              <a:t>th</a:t>
            </a:r>
            <a:r>
              <a:rPr lang="en-GB" altLang="de-DE" sz="2800" b="1" dirty="0">
                <a:latin typeface="Arial" charset="0"/>
                <a:sym typeface="Symbol" pitchFamily="18" charset="2"/>
              </a:rPr>
              <a:t> essential and keep details for specialists.</a:t>
            </a:r>
          </a:p>
          <a:p>
            <a:pPr eaLnBrk="1" hangingPunct="1">
              <a:lnSpc>
                <a:spcPct val="110000"/>
              </a:lnSpc>
              <a:spcBef>
                <a:spcPct val="0"/>
              </a:spcBef>
            </a:pPr>
            <a:r>
              <a:rPr lang="en-GB" altLang="de-DE" sz="2800" b="1" dirty="0">
                <a:latin typeface="Arial" charset="0"/>
                <a:sym typeface="Symbol" pitchFamily="18" charset="2"/>
              </a:rPr>
              <a:t>I am a former research fellow in cancer research. I know how complex scientific data can be.  I know that you first need to </a:t>
            </a:r>
            <a:r>
              <a:rPr lang="en-GB" altLang="de-DE" sz="2800" b="1" dirty="0" err="1">
                <a:latin typeface="Arial" charset="0"/>
                <a:sym typeface="Symbol" pitchFamily="18" charset="2"/>
              </a:rPr>
              <a:t>analyze</a:t>
            </a:r>
            <a:r>
              <a:rPr lang="en-GB" altLang="de-DE" sz="2800" b="1" dirty="0">
                <a:latin typeface="Arial" charset="0"/>
                <a:sym typeface="Symbol" pitchFamily="18" charset="2"/>
              </a:rPr>
              <a:t> all the data</a:t>
            </a:r>
            <a:endParaRPr lang="en-GB" altLang="de-DE" sz="2600" b="1" dirty="0">
              <a:latin typeface="Arial" charset="0"/>
              <a:sym typeface="Symbol" pitchFamily="18" charset="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9000F6-A727-4476-AE21-1419FBB320BC}" type="slidenum">
              <a:rPr lang="de-DE">
                <a:solidFill>
                  <a:prstClr val="black"/>
                </a:solidFill>
              </a:rPr>
              <a:pPr/>
              <a:t>2</a:t>
            </a:fld>
            <a:endParaRPr lang="de-DE">
              <a:solidFill>
                <a:prstClr val="black"/>
              </a:solidFill>
            </a:endParaRPr>
          </a:p>
        </p:txBody>
      </p:sp>
      <p:sp>
        <p:nvSpPr>
          <p:cNvPr id="8194" name="Rectangle 2"/>
          <p:cNvSpPr>
            <a:spLocks noGrp="1" noRot="1" noChangeAspect="1" noChangeArrowheads="1" noTextEdit="1"/>
          </p:cNvSpPr>
          <p:nvPr>
            <p:ph type="sldImg"/>
          </p:nvPr>
        </p:nvSpPr>
        <p:spPr>
          <a:xfrm>
            <a:off x="139700" y="768350"/>
            <a:ext cx="6819900" cy="3836988"/>
          </a:xfrm>
          <a:ln/>
        </p:spPr>
      </p:sp>
      <p:sp>
        <p:nvSpPr>
          <p:cNvPr id="8195" name="Rectangle 3"/>
          <p:cNvSpPr>
            <a:spLocks noGrp="1" noChangeArrowheads="1"/>
          </p:cNvSpPr>
          <p:nvPr>
            <p:ph type="body" idx="1"/>
          </p:nvPr>
        </p:nvSpPr>
        <p:spPr>
          <a:xfrm>
            <a:off x="1" y="4745947"/>
            <a:ext cx="7099300" cy="5008919"/>
          </a:xfrm>
        </p:spPr>
        <p:txBody>
          <a:bodyPr/>
          <a:lstStyle/>
          <a:p>
            <a:pPr>
              <a:spcBef>
                <a:spcPct val="0"/>
              </a:spcBef>
            </a:pPr>
            <a:r>
              <a:rPr lang="de-DE" sz="2300" dirty="0"/>
              <a:t>Ähnlich wie bei einem Meisterkoch: Sie brauchen die richtigen Zutaten in Form der richtigen Worte. Sie fabrizieren keine neuen Wörter, sondern wählen die richtigen Worte aus dem Sprachschatz Ihrer Muttersprache aus. Dabei müssen Sie etwas Neues schaffen, Ihren Konkurrenten nachahmen reicht nicht. Kernaussage besteht aus Markenvokabular</a:t>
            </a:r>
          </a:p>
          <a:p>
            <a:pPr>
              <a:spcBef>
                <a:spcPct val="0"/>
              </a:spcBef>
            </a:pPr>
            <a:endParaRPr lang="en-US" sz="2300" dirty="0"/>
          </a:p>
          <a:p>
            <a:pPr>
              <a:spcBef>
                <a:spcPct val="0"/>
              </a:spcBef>
            </a:pPr>
            <a:r>
              <a:rPr lang="en-US" sz="2300" dirty="0"/>
              <a:t>Power message</a:t>
            </a:r>
          </a:p>
          <a:p>
            <a:pPr>
              <a:spcBef>
                <a:spcPct val="0"/>
              </a:spcBef>
            </a:pPr>
            <a:r>
              <a:rPr lang="de-DE" sz="2300" dirty="0"/>
              <a:t>Der Begriff Slogan ist aus der Mode gekommen. Der englische Begriff Claim wird im Marketing, vor allem in der Werbung häufig in derselben Bedeutung wie Slogan verwendet. </a:t>
            </a:r>
            <a:r>
              <a:rPr lang="en-US" sz="2300" dirty="0"/>
              <a:t>Crystallized brand promise / Brand benefit edge</a:t>
            </a:r>
            <a:endParaRPr lang="de-DE" sz="23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lvl1pPr>
              <a:defRPr sz="2800">
                <a:solidFill>
                  <a:srgbClr val="EAEAEA"/>
                </a:solidFill>
                <a:latin typeface="Arial" pitchFamily="34" charset="0"/>
              </a:defRPr>
            </a:lvl1pPr>
            <a:lvl2pPr marL="769938" indent="-295275">
              <a:defRPr sz="2800">
                <a:solidFill>
                  <a:srgbClr val="EAEAEA"/>
                </a:solidFill>
                <a:latin typeface="Arial" pitchFamily="34" charset="0"/>
              </a:defRPr>
            </a:lvl2pPr>
            <a:lvl3pPr marL="1184275" indent="-236538">
              <a:defRPr sz="2800">
                <a:solidFill>
                  <a:srgbClr val="EAEAEA"/>
                </a:solidFill>
                <a:latin typeface="Arial" pitchFamily="34" charset="0"/>
              </a:defRPr>
            </a:lvl3pPr>
            <a:lvl4pPr marL="1657350" indent="-236538">
              <a:defRPr sz="2800">
                <a:solidFill>
                  <a:srgbClr val="EAEAEA"/>
                </a:solidFill>
                <a:latin typeface="Arial" pitchFamily="34" charset="0"/>
              </a:defRPr>
            </a:lvl4pPr>
            <a:lvl5pPr marL="2132013" indent="-236538">
              <a:defRPr sz="2800">
                <a:solidFill>
                  <a:srgbClr val="EAEAEA"/>
                </a:solidFill>
                <a:latin typeface="Arial" pitchFamily="34" charset="0"/>
              </a:defRPr>
            </a:lvl5pPr>
            <a:lvl6pPr marL="2589213" indent="-236538" algn="ctr" eaLnBrk="0" fontAlgn="base" hangingPunct="0">
              <a:spcBef>
                <a:spcPct val="0"/>
              </a:spcBef>
              <a:spcAft>
                <a:spcPct val="0"/>
              </a:spcAft>
              <a:defRPr sz="2800">
                <a:solidFill>
                  <a:srgbClr val="EAEAEA"/>
                </a:solidFill>
                <a:latin typeface="Arial" pitchFamily="34" charset="0"/>
              </a:defRPr>
            </a:lvl6pPr>
            <a:lvl7pPr marL="3046413" indent="-236538" algn="ctr" eaLnBrk="0" fontAlgn="base" hangingPunct="0">
              <a:spcBef>
                <a:spcPct val="0"/>
              </a:spcBef>
              <a:spcAft>
                <a:spcPct val="0"/>
              </a:spcAft>
              <a:defRPr sz="2800">
                <a:solidFill>
                  <a:srgbClr val="EAEAEA"/>
                </a:solidFill>
                <a:latin typeface="Arial" pitchFamily="34" charset="0"/>
              </a:defRPr>
            </a:lvl7pPr>
            <a:lvl8pPr marL="3503613" indent="-236538" algn="ctr" eaLnBrk="0" fontAlgn="base" hangingPunct="0">
              <a:spcBef>
                <a:spcPct val="0"/>
              </a:spcBef>
              <a:spcAft>
                <a:spcPct val="0"/>
              </a:spcAft>
              <a:defRPr sz="2800">
                <a:solidFill>
                  <a:srgbClr val="EAEAEA"/>
                </a:solidFill>
                <a:latin typeface="Arial" pitchFamily="34" charset="0"/>
              </a:defRPr>
            </a:lvl8pPr>
            <a:lvl9pPr marL="3960813" indent="-236538" algn="ctr" eaLnBrk="0" fontAlgn="base" hangingPunct="0">
              <a:spcBef>
                <a:spcPct val="0"/>
              </a:spcBef>
              <a:spcAft>
                <a:spcPct val="0"/>
              </a:spcAft>
              <a:defRPr sz="2800">
                <a:solidFill>
                  <a:srgbClr val="EAEAEA"/>
                </a:solidFill>
                <a:latin typeface="Arial" pitchFamily="34" charset="0"/>
              </a:defRPr>
            </a:lvl9pPr>
          </a:lstStyle>
          <a:p>
            <a:fld id="{35727C9D-ED36-47B6-A671-66A6787DE67D}" type="slidenum">
              <a:rPr lang="en-US" altLang="de-DE" sz="1200" smtClean="0">
                <a:solidFill>
                  <a:srgbClr val="000000"/>
                </a:solidFill>
                <a:latin typeface="Times New Roman" pitchFamily="18" charset="0"/>
              </a:rPr>
              <a:pPr/>
              <a:t>23</a:t>
            </a:fld>
            <a:endParaRPr lang="en-US" altLang="de-DE" sz="1200">
              <a:solidFill>
                <a:srgbClr val="000000"/>
              </a:solidFill>
              <a:latin typeface="Times New Roman" pitchFamily="18" charset="0"/>
            </a:endParaRPr>
          </a:p>
        </p:txBody>
      </p:sp>
      <p:sp>
        <p:nvSpPr>
          <p:cNvPr id="192515" name="Rectangle 2"/>
          <p:cNvSpPr>
            <a:spLocks noGrp="1" noRot="1" noChangeAspect="1" noChangeArrowheads="1" noTextEdit="1"/>
          </p:cNvSpPr>
          <p:nvPr>
            <p:ph type="sldImg"/>
          </p:nvPr>
        </p:nvSpPr>
        <p:spPr>
          <a:xfrm>
            <a:off x="139700" y="768350"/>
            <a:ext cx="6819900" cy="3836988"/>
          </a:xfrm>
          <a:ln/>
        </p:spPr>
      </p:sp>
      <p:sp>
        <p:nvSpPr>
          <p:cNvPr id="192516" name="Rectangle 3"/>
          <p:cNvSpPr>
            <a:spLocks noGrp="1" noChangeArrowheads="1"/>
          </p:cNvSpPr>
          <p:nvPr>
            <p:ph type="body" idx="1"/>
          </p:nvPr>
        </p:nvSpPr>
        <p:spPr>
          <a:xfrm>
            <a:off x="111125" y="4865688"/>
            <a:ext cx="6988175" cy="5368925"/>
          </a:xfrm>
          <a:noFill/>
        </p:spPr>
        <p:txBody>
          <a:bodyPr/>
          <a:lstStyle/>
          <a:p>
            <a:pPr>
              <a:spcBef>
                <a:spcPct val="0"/>
              </a:spcBef>
            </a:pPr>
            <a:r>
              <a:rPr lang="en-GB" altLang="de-DE" sz="2700" noProof="0" dirty="0">
                <a:latin typeface="Arial" pitchFamily="34" charset="0"/>
              </a:rPr>
              <a:t>You are not an </a:t>
            </a:r>
            <a:r>
              <a:rPr lang="en-GB" altLang="de-DE" sz="2700" noProof="0" dirty="0" err="1">
                <a:latin typeface="Arial" pitchFamily="34" charset="0"/>
              </a:rPr>
              <a:t>ophtalmologist</a:t>
            </a:r>
            <a:r>
              <a:rPr lang="en-GB" altLang="de-DE" sz="2700" baseline="0" noProof="0" dirty="0">
                <a:latin typeface="Arial" pitchFamily="34" charset="0"/>
              </a:rPr>
              <a:t> who checks people's eye sights or visual acuity.</a:t>
            </a:r>
          </a:p>
          <a:p>
            <a:pPr>
              <a:spcBef>
                <a:spcPct val="0"/>
              </a:spcBef>
            </a:pPr>
            <a:endParaRPr lang="de-DE" altLang="de-DE" sz="2700" dirty="0">
              <a:latin typeface="Arial" pitchFamily="34" charset="0"/>
            </a:endParaRPr>
          </a:p>
          <a:p>
            <a:pPr>
              <a:spcBef>
                <a:spcPct val="0"/>
              </a:spcBef>
            </a:pPr>
            <a:r>
              <a:rPr lang="de-DE" altLang="de-DE" sz="2700" dirty="0">
                <a:latin typeface="Arial" pitchFamily="34" charset="0"/>
              </a:rPr>
              <a:t>Dies ist kein Sehtest …</a:t>
            </a:r>
            <a:endParaRPr lang="en-US" altLang="de-DE" sz="2700" dirty="0">
              <a:latin typeface="Arial" pitchFamily="34" charset="0"/>
            </a:endParaRPr>
          </a:p>
          <a:p>
            <a:pPr>
              <a:spcBef>
                <a:spcPct val="0"/>
              </a:spcBef>
            </a:pPr>
            <a:endParaRPr lang="en-US" altLang="de-DE" sz="1700" dirty="0">
              <a:latin typeface="Arial" pitchFamily="34" charset="0"/>
            </a:endParaRPr>
          </a:p>
          <a:p>
            <a:r>
              <a:rPr lang="en-US" altLang="de-DE" sz="1700" dirty="0"/>
              <a:t>If people cannot read your</a:t>
            </a:r>
            <a:r>
              <a:rPr lang="en-US" altLang="de-DE" sz="1700" baseline="0" dirty="0"/>
              <a:t> slides, they</a:t>
            </a:r>
            <a:r>
              <a:rPr lang="en-US" altLang="de-DE" sz="1700" dirty="0"/>
              <a:t> might as well be invisible.</a:t>
            </a:r>
            <a:endParaRPr lang="en-US" altLang="de-DE" sz="1700" dirty="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lvl1pPr algn="l">
              <a:spcBef>
                <a:spcPct val="30000"/>
              </a:spcBef>
              <a:defRPr sz="1200">
                <a:solidFill>
                  <a:schemeClr val="tx1"/>
                </a:solidFill>
                <a:latin typeface="Times New Roman" pitchFamily="18" charset="0"/>
              </a:defRPr>
            </a:lvl1pPr>
            <a:lvl2pPr marL="784148" indent="-301595" algn="l">
              <a:spcBef>
                <a:spcPct val="30000"/>
              </a:spcBef>
              <a:defRPr sz="1200">
                <a:solidFill>
                  <a:schemeClr val="tx1"/>
                </a:solidFill>
                <a:latin typeface="Times New Roman" pitchFamily="18" charset="0"/>
              </a:defRPr>
            </a:lvl2pPr>
            <a:lvl3pPr marL="1206382" indent="-241276" algn="l">
              <a:spcBef>
                <a:spcPct val="30000"/>
              </a:spcBef>
              <a:defRPr sz="1200">
                <a:solidFill>
                  <a:schemeClr val="tx1"/>
                </a:solidFill>
                <a:latin typeface="Times New Roman" pitchFamily="18" charset="0"/>
              </a:defRPr>
            </a:lvl3pPr>
            <a:lvl4pPr marL="1688934" indent="-241276" algn="l">
              <a:spcBef>
                <a:spcPct val="30000"/>
              </a:spcBef>
              <a:defRPr sz="1200">
                <a:solidFill>
                  <a:schemeClr val="tx1"/>
                </a:solidFill>
                <a:latin typeface="Times New Roman" pitchFamily="18" charset="0"/>
              </a:defRPr>
            </a:lvl4pPr>
            <a:lvl5pPr marL="2171487" indent="-241276" algn="l">
              <a:spcBef>
                <a:spcPct val="30000"/>
              </a:spcBef>
              <a:defRPr sz="1200">
                <a:solidFill>
                  <a:schemeClr val="tx1"/>
                </a:solidFill>
                <a:latin typeface="Times New Roman" pitchFamily="18" charset="0"/>
              </a:defRPr>
            </a:lvl5pPr>
            <a:lvl6pPr marL="2628643" indent="-241276" eaLnBrk="0" fontAlgn="base" hangingPunct="0">
              <a:spcBef>
                <a:spcPct val="30000"/>
              </a:spcBef>
              <a:spcAft>
                <a:spcPct val="0"/>
              </a:spcAft>
              <a:defRPr sz="1200">
                <a:solidFill>
                  <a:schemeClr val="tx1"/>
                </a:solidFill>
                <a:latin typeface="Times New Roman" pitchFamily="18" charset="0"/>
              </a:defRPr>
            </a:lvl6pPr>
            <a:lvl7pPr marL="3085797" indent="-241276" eaLnBrk="0" fontAlgn="base" hangingPunct="0">
              <a:spcBef>
                <a:spcPct val="30000"/>
              </a:spcBef>
              <a:spcAft>
                <a:spcPct val="0"/>
              </a:spcAft>
              <a:defRPr sz="1200">
                <a:solidFill>
                  <a:schemeClr val="tx1"/>
                </a:solidFill>
                <a:latin typeface="Times New Roman" pitchFamily="18" charset="0"/>
              </a:defRPr>
            </a:lvl7pPr>
            <a:lvl8pPr marL="3542952" indent="-241276" eaLnBrk="0" fontAlgn="base" hangingPunct="0">
              <a:spcBef>
                <a:spcPct val="30000"/>
              </a:spcBef>
              <a:spcAft>
                <a:spcPct val="0"/>
              </a:spcAft>
              <a:defRPr sz="1200">
                <a:solidFill>
                  <a:schemeClr val="tx1"/>
                </a:solidFill>
                <a:latin typeface="Times New Roman" pitchFamily="18" charset="0"/>
              </a:defRPr>
            </a:lvl8pPr>
            <a:lvl9pPr marL="4000108" indent="-241276"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fld id="{B8F5DCF1-8BEB-4F39-A4D5-1DE532B2CC5E}" type="slidenum">
              <a:rPr lang="en-GB" altLang="de-DE" sz="1300">
                <a:solidFill>
                  <a:srgbClr val="000000"/>
                </a:solidFill>
              </a:rPr>
              <a:pPr algn="r">
                <a:spcBef>
                  <a:spcPct val="0"/>
                </a:spcBef>
              </a:pPr>
              <a:t>24</a:t>
            </a:fld>
            <a:endParaRPr lang="en-GB" altLang="de-DE" sz="1300">
              <a:solidFill>
                <a:srgbClr val="000000"/>
              </a:solidFill>
            </a:endParaRPr>
          </a:p>
        </p:txBody>
      </p:sp>
      <p:sp>
        <p:nvSpPr>
          <p:cNvPr id="145411" name="Rectangle 2"/>
          <p:cNvSpPr>
            <a:spLocks noGrp="1" noRot="1" noChangeAspect="1" noChangeArrowheads="1" noTextEdit="1"/>
          </p:cNvSpPr>
          <p:nvPr>
            <p:ph type="sldImg"/>
          </p:nvPr>
        </p:nvSpPr>
        <p:spPr>
          <a:xfrm>
            <a:off x="139700" y="768350"/>
            <a:ext cx="6821488" cy="3838575"/>
          </a:xfrm>
          <a:ln/>
        </p:spPr>
      </p:sp>
      <p:sp>
        <p:nvSpPr>
          <p:cNvPr id="145412" name="Notizenplatzhalter 1"/>
          <p:cNvSpPr>
            <a:spLocks noGrp="1"/>
          </p:cNvSpPr>
          <p:nvPr/>
        </p:nvSpPr>
        <p:spPr bwMode="auto">
          <a:xfrm>
            <a:off x="944564" y="4835525"/>
            <a:ext cx="5195887" cy="459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514" tIns="48258" rIns="96514" bIns="48258"/>
          <a:lstStyle>
            <a:lvl1pPr algn="l">
              <a:spcBef>
                <a:spcPct val="30000"/>
              </a:spcBef>
              <a:defRPr sz="1200">
                <a:solidFill>
                  <a:schemeClr val="tx1"/>
                </a:solidFill>
                <a:latin typeface="Times New Roman" pitchFamily="18" charset="0"/>
              </a:defRPr>
            </a:lvl1pPr>
            <a:lvl2pPr marL="742950" indent="-285750" algn="l">
              <a:spcBef>
                <a:spcPct val="30000"/>
              </a:spcBef>
              <a:defRPr sz="1200">
                <a:solidFill>
                  <a:schemeClr val="tx1"/>
                </a:solidFill>
                <a:latin typeface="Times New Roman" pitchFamily="18" charset="0"/>
              </a:defRPr>
            </a:lvl2pPr>
            <a:lvl3pPr marL="1143000" indent="-228600" algn="l">
              <a:spcBef>
                <a:spcPct val="30000"/>
              </a:spcBef>
              <a:defRPr sz="1200">
                <a:solidFill>
                  <a:schemeClr val="tx1"/>
                </a:solidFill>
                <a:latin typeface="Times New Roman" pitchFamily="18" charset="0"/>
              </a:defRPr>
            </a:lvl3pPr>
            <a:lvl4pPr marL="1600200" indent="-228600" algn="l">
              <a:spcBef>
                <a:spcPct val="30000"/>
              </a:spcBef>
              <a:defRPr sz="1200">
                <a:solidFill>
                  <a:schemeClr val="tx1"/>
                </a:solidFill>
                <a:latin typeface="Times New Roman" pitchFamily="18" charset="0"/>
              </a:defRPr>
            </a:lvl4pPr>
            <a:lvl5pPr marL="2057400" indent="-228600" algn="l">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endParaRPr lang="de-DE" altLang="de-DE"/>
          </a:p>
        </p:txBody>
      </p:sp>
      <p:sp>
        <p:nvSpPr>
          <p:cNvPr id="2" name="Notizenplatzhalter 1"/>
          <p:cNvSpPr>
            <a:spLocks noGrp="1"/>
          </p:cNvSpPr>
          <p:nvPr>
            <p:ph type="body" idx="1"/>
          </p:nvPr>
        </p:nvSpPr>
        <p:spPr/>
        <p:txBody>
          <a:bodyPr/>
          <a:lstStyle/>
          <a:p>
            <a:pPr>
              <a:spcBef>
                <a:spcPct val="0"/>
              </a:spcBef>
            </a:pPr>
            <a:r>
              <a:rPr lang="en-US" altLang="de-DE" sz="1200" dirty="0">
                <a:latin typeface="Arial" pitchFamily="34" charset="0"/>
              </a:rPr>
              <a:t>In your presentation charts </a:t>
            </a:r>
            <a:r>
              <a:rPr lang="de-DE" altLang="de-DE" sz="1200" dirty="0" err="1">
                <a:latin typeface="Arial" pitchFamily="34" charset="0"/>
              </a:rPr>
              <a:t>use</a:t>
            </a:r>
            <a:endParaRPr lang="de-DE" altLang="de-DE" sz="1200" dirty="0">
              <a:latin typeface="Arial" pitchFamily="34" charset="0"/>
            </a:endParaRPr>
          </a:p>
          <a:p>
            <a:pPr>
              <a:spcBef>
                <a:spcPct val="0"/>
              </a:spcBef>
            </a:pPr>
            <a:r>
              <a:rPr lang="de-DE" altLang="de-DE" sz="1200" dirty="0" err="1">
                <a:latin typeface="Arial" pitchFamily="34" charset="0"/>
              </a:rPr>
              <a:t>letters</a:t>
            </a:r>
            <a:r>
              <a:rPr lang="de-DE" altLang="de-DE" sz="1200" dirty="0">
                <a:latin typeface="Arial" pitchFamily="34" charset="0"/>
              </a:rPr>
              <a:t> </a:t>
            </a:r>
            <a:r>
              <a:rPr lang="de-DE" altLang="de-DE" sz="1200" dirty="0" err="1">
                <a:latin typeface="Arial" pitchFamily="34" charset="0"/>
              </a:rPr>
              <a:t>that</a:t>
            </a:r>
            <a:r>
              <a:rPr lang="de-DE" altLang="de-DE" sz="1200" dirty="0">
                <a:latin typeface="Arial" pitchFamily="34" charset="0"/>
              </a:rPr>
              <a:t> </a:t>
            </a:r>
            <a:r>
              <a:rPr lang="de-DE" altLang="de-DE" sz="1200" dirty="0" err="1">
                <a:latin typeface="Arial" pitchFamily="34" charset="0"/>
              </a:rPr>
              <a:t>are</a:t>
            </a:r>
            <a:r>
              <a:rPr lang="de-DE" altLang="de-DE" sz="1200" dirty="0">
                <a:latin typeface="Arial" pitchFamily="34" charset="0"/>
              </a:rPr>
              <a:t> </a:t>
            </a:r>
            <a:r>
              <a:rPr lang="de-DE" altLang="de-DE" sz="1200" dirty="0" err="1">
                <a:latin typeface="Arial" pitchFamily="34" charset="0"/>
              </a:rPr>
              <a:t>big</a:t>
            </a:r>
            <a:r>
              <a:rPr lang="de-DE" altLang="de-DE" sz="1200" dirty="0">
                <a:latin typeface="Arial" pitchFamily="34" charset="0"/>
              </a:rPr>
              <a:t> </a:t>
            </a:r>
            <a:r>
              <a:rPr lang="de-DE" altLang="de-DE" sz="1200" dirty="0" err="1">
                <a:latin typeface="Arial" pitchFamily="34" charset="0"/>
              </a:rPr>
              <a:t>enough</a:t>
            </a:r>
            <a:r>
              <a:rPr lang="de-DE" altLang="de-DE" sz="1200" dirty="0">
                <a:latin typeface="Arial" pitchFamily="34" charset="0"/>
              </a:rPr>
              <a:t> to </a:t>
            </a:r>
            <a:r>
              <a:rPr lang="de-DE" altLang="de-DE" sz="1200" dirty="0" err="1">
                <a:latin typeface="Arial" pitchFamily="34" charset="0"/>
              </a:rPr>
              <a:t>read</a:t>
            </a:r>
            <a:endParaRPr lang="de-DE" altLang="de-DE" sz="1200" dirty="0">
              <a:latin typeface="Arial" pitchFamily="34" charset="0"/>
            </a:endParaRPr>
          </a:p>
          <a:p>
            <a:pPr>
              <a:spcBef>
                <a:spcPct val="0"/>
              </a:spcBef>
            </a:pPr>
            <a:r>
              <a:rPr lang="de-DE" altLang="de-DE" sz="1200" dirty="0">
                <a:latin typeface="Arial" pitchFamily="34" charset="0"/>
              </a:rPr>
              <a:t>for </a:t>
            </a:r>
            <a:r>
              <a:rPr lang="de-DE" altLang="de-DE" sz="1200" dirty="0" err="1">
                <a:latin typeface="Arial" pitchFamily="34" charset="0"/>
              </a:rPr>
              <a:t>people</a:t>
            </a:r>
            <a:r>
              <a:rPr lang="de-DE" altLang="de-DE" sz="1200" dirty="0">
                <a:latin typeface="Arial" pitchFamily="34" charset="0"/>
              </a:rPr>
              <a:t> </a:t>
            </a:r>
            <a:r>
              <a:rPr lang="de-DE" altLang="de-DE" sz="1200" dirty="0" err="1">
                <a:latin typeface="Arial" pitchFamily="34" charset="0"/>
              </a:rPr>
              <a:t>sitting</a:t>
            </a:r>
            <a:r>
              <a:rPr lang="de-DE" altLang="de-DE" sz="1200" dirty="0">
                <a:latin typeface="Arial" pitchFamily="34" charset="0"/>
              </a:rPr>
              <a:t> in the last </a:t>
            </a:r>
            <a:r>
              <a:rPr lang="de-DE" altLang="de-DE" sz="1200" dirty="0" err="1">
                <a:latin typeface="Arial" pitchFamily="34" charset="0"/>
              </a:rPr>
              <a:t>row</a:t>
            </a:r>
            <a:r>
              <a:rPr lang="de-DE" altLang="de-DE" sz="1200" dirty="0">
                <a:latin typeface="Arial" pitchFamily="34" charset="0"/>
              </a:rPr>
              <a:t>,</a:t>
            </a:r>
          </a:p>
          <a:p>
            <a:pPr>
              <a:spcBef>
                <a:spcPct val="0"/>
              </a:spcBef>
            </a:pPr>
            <a:r>
              <a:rPr lang="de-DE" altLang="de-DE" sz="1200" dirty="0">
                <a:latin typeface="Arial" pitchFamily="34" charset="0"/>
              </a:rPr>
              <a:t>for </a:t>
            </a:r>
            <a:r>
              <a:rPr lang="de-DE" altLang="de-DE" sz="1200" dirty="0" err="1">
                <a:latin typeface="Arial" pitchFamily="34" charset="0"/>
              </a:rPr>
              <a:t>example</a:t>
            </a:r>
            <a:r>
              <a:rPr lang="de-DE" altLang="de-DE" sz="1200" dirty="0">
                <a:latin typeface="Arial" pitchFamily="34" charset="0"/>
              </a:rPr>
              <a:t> 40 </a:t>
            </a:r>
            <a:r>
              <a:rPr lang="de-DE" altLang="de-DE" sz="1200" dirty="0" err="1">
                <a:latin typeface="Arial" pitchFamily="34" charset="0"/>
              </a:rPr>
              <a:t>points</a:t>
            </a:r>
            <a:r>
              <a:rPr lang="de-DE" altLang="de-DE" sz="1200" dirty="0">
                <a:latin typeface="Arial" pitchFamily="34" charset="0"/>
              </a:rPr>
              <a:t>.</a:t>
            </a:r>
          </a:p>
          <a:p>
            <a:pPr>
              <a:spcBef>
                <a:spcPct val="0"/>
              </a:spcBef>
            </a:pPr>
            <a:endParaRPr lang="de-DE" altLang="de-DE" sz="1200" dirty="0">
              <a:latin typeface="Arial" pitchFamily="34" charset="0"/>
            </a:endParaRPr>
          </a:p>
          <a:p>
            <a:pPr>
              <a:spcBef>
                <a:spcPct val="0"/>
              </a:spcBef>
            </a:pPr>
            <a:r>
              <a:rPr lang="de-DE" altLang="de-DE" sz="1200" dirty="0">
                <a:latin typeface="Arial" pitchFamily="34" charset="0"/>
              </a:rPr>
              <a:t>Ein Fehler, den ich immer wieder beobachte. Die </a:t>
            </a:r>
            <a:r>
              <a:rPr lang="de-DE" altLang="de-DE" sz="1200" dirty="0" err="1">
                <a:latin typeface="Arial" pitchFamily="34" charset="0"/>
              </a:rPr>
              <a:t>Schriftgrösse</a:t>
            </a:r>
            <a:r>
              <a:rPr lang="de-DE" altLang="de-DE" sz="1200" dirty="0">
                <a:latin typeface="Arial" pitchFamily="34" charset="0"/>
              </a:rPr>
              <a:t> in Foldern, Broschüren und Webseiten ist zu klein, um gut leserlich zu sein.</a:t>
            </a:r>
          </a:p>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63B7B-4E20-4D4B-A15C-DEBA4841C4F0}" type="slidenum">
              <a:rPr lang="en-GB" altLang="de-DE"/>
              <a:pPr/>
              <a:t>26</a:t>
            </a:fld>
            <a:endParaRPr lang="en-GB" altLang="de-DE"/>
          </a:p>
        </p:txBody>
      </p:sp>
      <p:sp>
        <p:nvSpPr>
          <p:cNvPr id="9129986" name="Rectangle 2"/>
          <p:cNvSpPr>
            <a:spLocks noGrp="1" noRot="1" noChangeAspect="1" noChangeArrowheads="1" noTextEdit="1"/>
          </p:cNvSpPr>
          <p:nvPr>
            <p:ph type="sldImg"/>
          </p:nvPr>
        </p:nvSpPr>
        <p:spPr>
          <a:xfrm>
            <a:off x="139700" y="768350"/>
            <a:ext cx="6819900" cy="3836988"/>
          </a:xfrm>
          <a:ln/>
        </p:spPr>
      </p:sp>
      <p:sp>
        <p:nvSpPr>
          <p:cNvPr id="9129987" name="Rectangle 3"/>
          <p:cNvSpPr>
            <a:spLocks noGrp="1" noChangeArrowheads="1"/>
          </p:cNvSpPr>
          <p:nvPr>
            <p:ph type="body" idx="1"/>
          </p:nvPr>
        </p:nvSpPr>
        <p:spPr>
          <a:xfrm>
            <a:off x="407031" y="4835551"/>
            <a:ext cx="6268278" cy="4592859"/>
          </a:xfrm>
        </p:spPr>
        <p:txBody>
          <a:bodyPr/>
          <a:lstStyle/>
          <a:p>
            <a:pPr>
              <a:lnSpc>
                <a:spcPct val="110000"/>
              </a:lnSpc>
              <a:spcBef>
                <a:spcPct val="0"/>
              </a:spcBef>
            </a:pPr>
            <a:r>
              <a:rPr lang="en-GB" altLang="de-DE" sz="2600" b="0" dirty="0">
                <a:latin typeface="Arial" charset="0"/>
                <a:sym typeface="Symbol" pitchFamily="18" charset="2"/>
              </a:rPr>
              <a:t>How</a:t>
            </a:r>
            <a:r>
              <a:rPr lang="en-GB" altLang="de-DE" sz="2600" b="0" baseline="0" dirty="0">
                <a:latin typeface="Arial" charset="0"/>
                <a:sym typeface="Symbol" pitchFamily="18" charset="2"/>
              </a:rPr>
              <a:t> to increase easy readability with the right typeface or Font</a:t>
            </a:r>
            <a:r>
              <a:rPr lang="en-GB" altLang="de-DE" sz="2600" b="1" baseline="0" dirty="0">
                <a:latin typeface="Arial" charset="0"/>
                <a:sym typeface="Symbol" pitchFamily="18" charset="2"/>
              </a:rPr>
              <a:t>.</a:t>
            </a:r>
            <a:endParaRPr lang="en-GB" altLang="de-DE" sz="2600" b="1" dirty="0">
              <a:latin typeface="Arial" charset="0"/>
              <a:sym typeface="Symbol" pitchFamily="18" charset="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7"/>
          <p:cNvSpPr>
            <a:spLocks noGrp="1" noChangeArrowheads="1"/>
          </p:cNvSpPr>
          <p:nvPr>
            <p:ph type="sldNum" sz="quarter" idx="5"/>
          </p:nvPr>
        </p:nvSpPr>
        <p:spPr>
          <a:noFill/>
        </p:spPr>
        <p:txBody>
          <a:bodyPr/>
          <a:lstStyle>
            <a:lvl1pPr>
              <a:defRPr sz="2500">
                <a:solidFill>
                  <a:schemeClr val="tx1"/>
                </a:solidFill>
                <a:latin typeface="Times New Roman" pitchFamily="18" charset="0"/>
              </a:defRPr>
            </a:lvl1pPr>
            <a:lvl2pPr marL="775937" indent="-298437">
              <a:defRPr sz="2500">
                <a:solidFill>
                  <a:schemeClr val="tx1"/>
                </a:solidFill>
                <a:latin typeface="Times New Roman" pitchFamily="18" charset="0"/>
              </a:defRPr>
            </a:lvl2pPr>
            <a:lvl3pPr marL="1193749" indent="-238750">
              <a:defRPr sz="2500">
                <a:solidFill>
                  <a:schemeClr val="tx1"/>
                </a:solidFill>
                <a:latin typeface="Times New Roman" pitchFamily="18" charset="0"/>
              </a:defRPr>
            </a:lvl3pPr>
            <a:lvl4pPr marL="1671249" indent="-238750">
              <a:defRPr sz="2500">
                <a:solidFill>
                  <a:schemeClr val="tx1"/>
                </a:solidFill>
                <a:latin typeface="Times New Roman" pitchFamily="18" charset="0"/>
              </a:defRPr>
            </a:lvl4pPr>
            <a:lvl5pPr marL="2148749" indent="-238750">
              <a:defRPr sz="2500">
                <a:solidFill>
                  <a:schemeClr val="tx1"/>
                </a:solidFill>
                <a:latin typeface="Times New Roman" pitchFamily="18" charset="0"/>
              </a:defRPr>
            </a:lvl5pPr>
            <a:lvl6pPr marL="2626248" indent="-238750" eaLnBrk="0" fontAlgn="base" hangingPunct="0">
              <a:spcBef>
                <a:spcPct val="0"/>
              </a:spcBef>
              <a:spcAft>
                <a:spcPct val="0"/>
              </a:spcAft>
              <a:defRPr sz="2500">
                <a:solidFill>
                  <a:schemeClr val="tx1"/>
                </a:solidFill>
                <a:latin typeface="Times New Roman" pitchFamily="18" charset="0"/>
              </a:defRPr>
            </a:lvl6pPr>
            <a:lvl7pPr marL="3103748" indent="-238750" eaLnBrk="0" fontAlgn="base" hangingPunct="0">
              <a:spcBef>
                <a:spcPct val="0"/>
              </a:spcBef>
              <a:spcAft>
                <a:spcPct val="0"/>
              </a:spcAft>
              <a:defRPr sz="2500">
                <a:solidFill>
                  <a:schemeClr val="tx1"/>
                </a:solidFill>
                <a:latin typeface="Times New Roman" pitchFamily="18" charset="0"/>
              </a:defRPr>
            </a:lvl7pPr>
            <a:lvl8pPr marL="3581248" indent="-238750" eaLnBrk="0" fontAlgn="base" hangingPunct="0">
              <a:spcBef>
                <a:spcPct val="0"/>
              </a:spcBef>
              <a:spcAft>
                <a:spcPct val="0"/>
              </a:spcAft>
              <a:defRPr sz="2500">
                <a:solidFill>
                  <a:schemeClr val="tx1"/>
                </a:solidFill>
                <a:latin typeface="Times New Roman" pitchFamily="18" charset="0"/>
              </a:defRPr>
            </a:lvl8pPr>
            <a:lvl9pPr marL="4058747" indent="-238750" eaLnBrk="0" fontAlgn="base" hangingPunct="0">
              <a:spcBef>
                <a:spcPct val="0"/>
              </a:spcBef>
              <a:spcAft>
                <a:spcPct val="0"/>
              </a:spcAft>
              <a:defRPr sz="2500">
                <a:solidFill>
                  <a:schemeClr val="tx1"/>
                </a:solidFill>
                <a:latin typeface="Times New Roman" pitchFamily="18" charset="0"/>
              </a:defRPr>
            </a:lvl9pPr>
          </a:lstStyle>
          <a:p>
            <a:fld id="{77084F6D-44CC-4B5F-B47E-786B4E0763D0}" type="slidenum">
              <a:rPr lang="en-US" altLang="de-DE" sz="1300"/>
              <a:pPr/>
              <a:t>27</a:t>
            </a:fld>
            <a:endParaRPr lang="en-US" altLang="de-DE" sz="1300"/>
          </a:p>
        </p:txBody>
      </p:sp>
      <p:sp>
        <p:nvSpPr>
          <p:cNvPr id="771075" name="Rectangle 2"/>
          <p:cNvSpPr>
            <a:spLocks noGrp="1" noRot="1" noChangeAspect="1" noChangeArrowheads="1" noTextEdit="1"/>
          </p:cNvSpPr>
          <p:nvPr>
            <p:ph type="sldImg"/>
          </p:nvPr>
        </p:nvSpPr>
        <p:spPr>
          <a:xfrm>
            <a:off x="179388" y="806450"/>
            <a:ext cx="6729412" cy="3786188"/>
          </a:xfrm>
          <a:ln/>
        </p:spPr>
      </p:sp>
      <p:sp>
        <p:nvSpPr>
          <p:cNvPr id="771076" name="Rectangle 3"/>
          <p:cNvSpPr>
            <a:spLocks noGrp="1" noChangeArrowheads="1"/>
          </p:cNvSpPr>
          <p:nvPr>
            <p:ph type="body" idx="1"/>
          </p:nvPr>
        </p:nvSpPr>
        <p:spPr>
          <a:xfrm>
            <a:off x="944658" y="4834967"/>
            <a:ext cx="5196464" cy="4592727"/>
          </a:xfrm>
          <a:noFill/>
        </p:spPr>
        <p:txBody>
          <a:bodyPr/>
          <a:lstStyle/>
          <a:p>
            <a:endParaRPr lang="de-DE" altLang="de-DE" sz="2000" dirty="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833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B5F37F34-D154-42F3-BF43-2D64278E4C35}" type="slidenum">
              <a:rPr lang="en-US" altLang="de-DE" sz="1300"/>
              <a:pPr/>
              <a:t>28</a:t>
            </a:fld>
            <a:endParaRPr lang="en-US" altLang="de-DE" sz="1300"/>
          </a:p>
        </p:txBody>
      </p:sp>
      <p:sp>
        <p:nvSpPr>
          <p:cNvPr id="1678339" name="Rectangle 2"/>
          <p:cNvSpPr>
            <a:spLocks noGrp="1" noRot="1" noChangeAspect="1" noChangeArrowheads="1" noTextEdit="1"/>
          </p:cNvSpPr>
          <p:nvPr>
            <p:ph type="sldImg"/>
          </p:nvPr>
        </p:nvSpPr>
        <p:spPr>
          <a:xfrm>
            <a:off x="139700" y="768350"/>
            <a:ext cx="6819900" cy="3836988"/>
          </a:xfrm>
          <a:ln/>
        </p:spPr>
      </p:sp>
      <p:sp>
        <p:nvSpPr>
          <p:cNvPr id="1678340" name="Rectangle 3"/>
          <p:cNvSpPr>
            <a:spLocks noGrp="1" noChangeArrowheads="1"/>
          </p:cNvSpPr>
          <p:nvPr>
            <p:ph type="body" idx="1"/>
          </p:nvPr>
        </p:nvSpPr>
        <p:spPr>
          <a:noFill/>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3B7918-2C33-477B-BBC8-4468F19E312B}" type="slidenum">
              <a:rPr lang="en-GB" altLang="de-DE"/>
              <a:pPr/>
              <a:t>29</a:t>
            </a:fld>
            <a:endParaRPr lang="en-GB" altLang="de-DE"/>
          </a:p>
        </p:txBody>
      </p:sp>
      <p:sp>
        <p:nvSpPr>
          <p:cNvPr id="6138882" name="Rectangle 2"/>
          <p:cNvSpPr>
            <a:spLocks noGrp="1" noRot="1" noChangeAspect="1" noChangeArrowheads="1" noTextEdit="1"/>
          </p:cNvSpPr>
          <p:nvPr>
            <p:ph type="sldImg"/>
          </p:nvPr>
        </p:nvSpPr>
        <p:spPr>
          <a:xfrm>
            <a:off x="139700" y="768350"/>
            <a:ext cx="6819900" cy="3836988"/>
          </a:xfrm>
          <a:ln/>
        </p:spPr>
      </p:sp>
      <p:sp>
        <p:nvSpPr>
          <p:cNvPr id="6138883" name="Rectangle 3"/>
          <p:cNvSpPr>
            <a:spLocks noGrp="1" noChangeArrowheads="1"/>
          </p:cNvSpPr>
          <p:nvPr>
            <p:ph type="body" idx="1"/>
          </p:nvPr>
        </p:nvSpPr>
        <p:spPr/>
        <p:txBody>
          <a:bodyPr/>
          <a:lstStyle/>
          <a:p>
            <a:endParaRPr lang="de-DE" altLang="de-DE" sz="2600" b="1">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B47FFE-6F74-4E37-BD45-BFFACC4B6889}" type="slidenum">
              <a:rPr lang="en-GB" altLang="de-DE"/>
              <a:pPr/>
              <a:t>30</a:t>
            </a:fld>
            <a:endParaRPr lang="en-GB" altLang="de-DE"/>
          </a:p>
        </p:txBody>
      </p:sp>
      <p:sp>
        <p:nvSpPr>
          <p:cNvPr id="6160386" name="Rectangle 2"/>
          <p:cNvSpPr>
            <a:spLocks noGrp="1" noRot="1" noChangeAspect="1" noChangeArrowheads="1" noTextEdit="1"/>
          </p:cNvSpPr>
          <p:nvPr>
            <p:ph type="sldImg"/>
          </p:nvPr>
        </p:nvSpPr>
        <p:spPr>
          <a:xfrm>
            <a:off x="139700" y="768350"/>
            <a:ext cx="6819900" cy="3836988"/>
          </a:xfrm>
          <a:ln/>
        </p:spPr>
      </p:sp>
      <p:sp>
        <p:nvSpPr>
          <p:cNvPr id="6160387" name="Rectangle 3"/>
          <p:cNvSpPr>
            <a:spLocks noGrp="1" noChangeArrowheads="1"/>
          </p:cNvSpPr>
          <p:nvPr>
            <p:ph type="body" idx="1"/>
          </p:nvPr>
        </p:nvSpPr>
        <p:spPr/>
        <p:txBody>
          <a:bodyPr/>
          <a:lstStyle/>
          <a:p>
            <a:endParaRPr lang="de-DE" altLang="de-DE" sz="2600" b="1">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9599C3-573E-4792-AF75-D885ABA19796}" type="slidenum">
              <a:rPr lang="en-GB" altLang="de-DE"/>
              <a:pPr/>
              <a:t>31</a:t>
            </a:fld>
            <a:endParaRPr lang="en-GB" altLang="de-DE"/>
          </a:p>
        </p:txBody>
      </p:sp>
      <p:sp>
        <p:nvSpPr>
          <p:cNvPr id="6149122" name="Rectangle 2"/>
          <p:cNvSpPr>
            <a:spLocks noGrp="1" noRot="1" noChangeAspect="1" noChangeArrowheads="1" noTextEdit="1"/>
          </p:cNvSpPr>
          <p:nvPr>
            <p:ph type="sldImg"/>
          </p:nvPr>
        </p:nvSpPr>
        <p:spPr>
          <a:xfrm>
            <a:off x="139700" y="768350"/>
            <a:ext cx="6819900" cy="3836988"/>
          </a:xfrm>
          <a:ln/>
        </p:spPr>
      </p:sp>
      <p:sp>
        <p:nvSpPr>
          <p:cNvPr id="6149123" name="Rectangle 3"/>
          <p:cNvSpPr>
            <a:spLocks noGrp="1" noChangeArrowheads="1"/>
          </p:cNvSpPr>
          <p:nvPr>
            <p:ph type="body" idx="1"/>
          </p:nvPr>
        </p:nvSpPr>
        <p:spPr/>
        <p:txBody>
          <a:bodyPr/>
          <a:lstStyle/>
          <a:p>
            <a:r>
              <a:rPr lang="en-US" altLang="de-DE" sz="3000" dirty="0">
                <a:latin typeface="Arial" charset="0"/>
              </a:rPr>
              <a:t>Avoid </a:t>
            </a:r>
            <a:r>
              <a:rPr lang="en-US" altLang="de-DE" sz="3000" u="sng" dirty="0">
                <a:latin typeface="Arial" charset="0"/>
              </a:rPr>
              <a:t>underlining</a:t>
            </a:r>
            <a:r>
              <a:rPr lang="en-US" altLang="de-DE" sz="3000" dirty="0">
                <a:latin typeface="Arial" charset="0"/>
              </a:rPr>
              <a:t> since underlined words are difficult to read</a:t>
            </a:r>
            <a:endParaRPr lang="de-DE" altLang="de-DE" sz="2100" dirty="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p:spPr>
        <p:txBody>
          <a:bodyPr/>
          <a:lstStyle>
            <a:lvl1pPr>
              <a:defRPr sz="2800">
                <a:solidFill>
                  <a:srgbClr val="EAEAEA"/>
                </a:solidFill>
                <a:latin typeface="Arial" pitchFamily="34" charset="0"/>
              </a:defRPr>
            </a:lvl1pPr>
            <a:lvl2pPr marL="741363" indent="-284163">
              <a:defRPr sz="2800">
                <a:solidFill>
                  <a:srgbClr val="EAEAEA"/>
                </a:solidFill>
                <a:latin typeface="Arial" pitchFamily="34" charset="0"/>
              </a:defRPr>
            </a:lvl2pPr>
            <a:lvl3pPr marL="1141413" indent="-227013">
              <a:defRPr sz="2800">
                <a:solidFill>
                  <a:srgbClr val="EAEAEA"/>
                </a:solidFill>
                <a:latin typeface="Arial" pitchFamily="34" charset="0"/>
              </a:defRPr>
            </a:lvl3pPr>
            <a:lvl4pPr marL="1598613" indent="-227013">
              <a:defRPr sz="2800">
                <a:solidFill>
                  <a:srgbClr val="EAEAEA"/>
                </a:solidFill>
                <a:latin typeface="Arial" pitchFamily="34" charset="0"/>
              </a:defRPr>
            </a:lvl4pPr>
            <a:lvl5pPr marL="2055813" indent="-227013">
              <a:defRPr sz="2800">
                <a:solidFill>
                  <a:srgbClr val="EAEAEA"/>
                </a:solidFill>
                <a:latin typeface="Arial" pitchFamily="34" charset="0"/>
              </a:defRPr>
            </a:lvl5pPr>
            <a:lvl6pPr marL="2513013" indent="-227013" algn="ctr" eaLnBrk="0" fontAlgn="base" hangingPunct="0">
              <a:spcBef>
                <a:spcPct val="0"/>
              </a:spcBef>
              <a:spcAft>
                <a:spcPct val="0"/>
              </a:spcAft>
              <a:defRPr sz="2800">
                <a:solidFill>
                  <a:srgbClr val="EAEAEA"/>
                </a:solidFill>
                <a:latin typeface="Arial" pitchFamily="34" charset="0"/>
              </a:defRPr>
            </a:lvl6pPr>
            <a:lvl7pPr marL="2970213" indent="-227013" algn="ctr" eaLnBrk="0" fontAlgn="base" hangingPunct="0">
              <a:spcBef>
                <a:spcPct val="0"/>
              </a:spcBef>
              <a:spcAft>
                <a:spcPct val="0"/>
              </a:spcAft>
              <a:defRPr sz="2800">
                <a:solidFill>
                  <a:srgbClr val="EAEAEA"/>
                </a:solidFill>
                <a:latin typeface="Arial" pitchFamily="34" charset="0"/>
              </a:defRPr>
            </a:lvl7pPr>
            <a:lvl8pPr marL="3427413" indent="-227013" algn="ctr" eaLnBrk="0" fontAlgn="base" hangingPunct="0">
              <a:spcBef>
                <a:spcPct val="0"/>
              </a:spcBef>
              <a:spcAft>
                <a:spcPct val="0"/>
              </a:spcAft>
              <a:defRPr sz="2800">
                <a:solidFill>
                  <a:srgbClr val="EAEAEA"/>
                </a:solidFill>
                <a:latin typeface="Arial" pitchFamily="34" charset="0"/>
              </a:defRPr>
            </a:lvl8pPr>
            <a:lvl9pPr marL="3884613" indent="-227013" algn="ctr" eaLnBrk="0" fontAlgn="base" hangingPunct="0">
              <a:spcBef>
                <a:spcPct val="0"/>
              </a:spcBef>
              <a:spcAft>
                <a:spcPct val="0"/>
              </a:spcAft>
              <a:defRPr sz="2800">
                <a:solidFill>
                  <a:srgbClr val="EAEAEA"/>
                </a:solidFill>
                <a:latin typeface="Arial" pitchFamily="34" charset="0"/>
              </a:defRPr>
            </a:lvl9pPr>
          </a:lstStyle>
          <a:p>
            <a:fld id="{70FA0BC5-56EC-46B0-AB26-FAC901937104}" type="slidenum">
              <a:rPr lang="en-GB" altLang="de-DE" sz="1300" smtClean="0">
                <a:solidFill>
                  <a:srgbClr val="000000"/>
                </a:solidFill>
                <a:latin typeface="Times New Roman" pitchFamily="18" charset="0"/>
              </a:rPr>
              <a:pPr/>
              <a:t>32</a:t>
            </a:fld>
            <a:endParaRPr lang="en-GB" altLang="de-DE" sz="1300">
              <a:solidFill>
                <a:srgbClr val="000000"/>
              </a:solidFill>
              <a:latin typeface="Times New Roman" pitchFamily="18" charset="0"/>
            </a:endParaRPr>
          </a:p>
        </p:txBody>
      </p:sp>
      <p:sp>
        <p:nvSpPr>
          <p:cNvPr id="198659" name="Rectangle 2"/>
          <p:cNvSpPr>
            <a:spLocks noGrp="1" noRot="1" noChangeAspect="1" noChangeArrowheads="1" noTextEdit="1"/>
          </p:cNvSpPr>
          <p:nvPr>
            <p:ph type="sldImg"/>
          </p:nvPr>
        </p:nvSpPr>
        <p:spPr>
          <a:xfrm>
            <a:off x="139700" y="768350"/>
            <a:ext cx="6819900" cy="3836988"/>
          </a:xfrm>
          <a:ln/>
        </p:spPr>
      </p:sp>
      <p:sp>
        <p:nvSpPr>
          <p:cNvPr id="198660" name="Rectangle 3"/>
          <p:cNvSpPr>
            <a:spLocks noGrp="1" noChangeArrowheads="1"/>
          </p:cNvSpPr>
          <p:nvPr>
            <p:ph type="body" idx="1"/>
          </p:nvPr>
        </p:nvSpPr>
        <p:spPr>
          <a:noFill/>
        </p:spPr>
        <p:txBody>
          <a:bodyPr/>
          <a:lstStyle/>
          <a:p>
            <a:endParaRPr lang="de-DE" altLang="de-DE" sz="2500" b="1">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lvl1pPr>
              <a:defRPr sz="2800">
                <a:solidFill>
                  <a:srgbClr val="EAEAEA"/>
                </a:solidFill>
                <a:latin typeface="Arial" pitchFamily="34" charset="0"/>
              </a:defRPr>
            </a:lvl1pPr>
            <a:lvl2pPr marL="741363" indent="-284163">
              <a:defRPr sz="2800">
                <a:solidFill>
                  <a:srgbClr val="EAEAEA"/>
                </a:solidFill>
                <a:latin typeface="Arial" pitchFamily="34" charset="0"/>
              </a:defRPr>
            </a:lvl2pPr>
            <a:lvl3pPr marL="1141413" indent="-227013">
              <a:defRPr sz="2800">
                <a:solidFill>
                  <a:srgbClr val="EAEAEA"/>
                </a:solidFill>
                <a:latin typeface="Arial" pitchFamily="34" charset="0"/>
              </a:defRPr>
            </a:lvl3pPr>
            <a:lvl4pPr marL="1598613" indent="-227013">
              <a:defRPr sz="2800">
                <a:solidFill>
                  <a:srgbClr val="EAEAEA"/>
                </a:solidFill>
                <a:latin typeface="Arial" pitchFamily="34" charset="0"/>
              </a:defRPr>
            </a:lvl4pPr>
            <a:lvl5pPr marL="2055813" indent="-227013">
              <a:defRPr sz="2800">
                <a:solidFill>
                  <a:srgbClr val="EAEAEA"/>
                </a:solidFill>
                <a:latin typeface="Arial" pitchFamily="34" charset="0"/>
              </a:defRPr>
            </a:lvl5pPr>
            <a:lvl6pPr marL="2513013" indent="-227013" algn="ctr" eaLnBrk="0" fontAlgn="base" hangingPunct="0">
              <a:spcBef>
                <a:spcPct val="0"/>
              </a:spcBef>
              <a:spcAft>
                <a:spcPct val="0"/>
              </a:spcAft>
              <a:defRPr sz="2800">
                <a:solidFill>
                  <a:srgbClr val="EAEAEA"/>
                </a:solidFill>
                <a:latin typeface="Arial" pitchFamily="34" charset="0"/>
              </a:defRPr>
            </a:lvl6pPr>
            <a:lvl7pPr marL="2970213" indent="-227013" algn="ctr" eaLnBrk="0" fontAlgn="base" hangingPunct="0">
              <a:spcBef>
                <a:spcPct val="0"/>
              </a:spcBef>
              <a:spcAft>
                <a:spcPct val="0"/>
              </a:spcAft>
              <a:defRPr sz="2800">
                <a:solidFill>
                  <a:srgbClr val="EAEAEA"/>
                </a:solidFill>
                <a:latin typeface="Arial" pitchFamily="34" charset="0"/>
              </a:defRPr>
            </a:lvl7pPr>
            <a:lvl8pPr marL="3427413" indent="-227013" algn="ctr" eaLnBrk="0" fontAlgn="base" hangingPunct="0">
              <a:spcBef>
                <a:spcPct val="0"/>
              </a:spcBef>
              <a:spcAft>
                <a:spcPct val="0"/>
              </a:spcAft>
              <a:defRPr sz="2800">
                <a:solidFill>
                  <a:srgbClr val="EAEAEA"/>
                </a:solidFill>
                <a:latin typeface="Arial" pitchFamily="34" charset="0"/>
              </a:defRPr>
            </a:lvl8pPr>
            <a:lvl9pPr marL="3884613" indent="-227013" algn="ctr" eaLnBrk="0" fontAlgn="base" hangingPunct="0">
              <a:spcBef>
                <a:spcPct val="0"/>
              </a:spcBef>
              <a:spcAft>
                <a:spcPct val="0"/>
              </a:spcAft>
              <a:defRPr sz="2800">
                <a:solidFill>
                  <a:srgbClr val="EAEAEA"/>
                </a:solidFill>
                <a:latin typeface="Arial" pitchFamily="34" charset="0"/>
              </a:defRPr>
            </a:lvl9pPr>
          </a:lstStyle>
          <a:p>
            <a:fld id="{9351C844-FFC9-40CD-995D-587EB7CE8794}" type="slidenum">
              <a:rPr lang="en-GB" altLang="de-DE" sz="1300" smtClean="0">
                <a:solidFill>
                  <a:srgbClr val="000000"/>
                </a:solidFill>
                <a:latin typeface="Times New Roman" pitchFamily="18" charset="0"/>
              </a:rPr>
              <a:pPr/>
              <a:t>33</a:t>
            </a:fld>
            <a:endParaRPr lang="en-GB" altLang="de-DE" sz="1300">
              <a:solidFill>
                <a:srgbClr val="000000"/>
              </a:solidFill>
              <a:latin typeface="Times New Roman" pitchFamily="18" charset="0"/>
            </a:endParaRPr>
          </a:p>
        </p:txBody>
      </p:sp>
      <p:sp>
        <p:nvSpPr>
          <p:cNvPr id="199683" name="Rectangle 2"/>
          <p:cNvSpPr>
            <a:spLocks noGrp="1" noRot="1" noChangeAspect="1" noChangeArrowheads="1" noTextEdit="1"/>
          </p:cNvSpPr>
          <p:nvPr>
            <p:ph type="sldImg"/>
          </p:nvPr>
        </p:nvSpPr>
        <p:spPr>
          <a:xfrm>
            <a:off x="139700" y="768350"/>
            <a:ext cx="6819900" cy="3836988"/>
          </a:xfrm>
          <a:ln/>
        </p:spPr>
      </p:sp>
      <p:sp>
        <p:nvSpPr>
          <p:cNvPr id="199684" name="Rectangle 3"/>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3811" indent="-295768">
              <a:defRPr>
                <a:solidFill>
                  <a:schemeClr val="tx1"/>
                </a:solidFill>
                <a:latin typeface="Calibri" pitchFamily="34" charset="0"/>
              </a:defRPr>
            </a:lvl2pPr>
            <a:lvl3pPr marL="1191669" indent="-237302">
              <a:defRPr>
                <a:solidFill>
                  <a:schemeClr val="tx1"/>
                </a:solidFill>
                <a:latin typeface="Calibri" pitchFamily="34" charset="0"/>
              </a:defRPr>
            </a:lvl3pPr>
            <a:lvl4pPr marL="1669713" indent="-237302">
              <a:defRPr>
                <a:solidFill>
                  <a:schemeClr val="tx1"/>
                </a:solidFill>
                <a:latin typeface="Calibri" pitchFamily="34" charset="0"/>
              </a:defRPr>
            </a:lvl4pPr>
            <a:lvl5pPr marL="2146036" indent="-237302">
              <a:defRPr>
                <a:solidFill>
                  <a:schemeClr val="tx1"/>
                </a:solidFill>
                <a:latin typeface="Calibri" pitchFamily="34" charset="0"/>
              </a:defRPr>
            </a:lvl5pPr>
            <a:lvl6pPr marL="2641275" indent="-237302" fontAlgn="base">
              <a:spcBef>
                <a:spcPct val="0"/>
              </a:spcBef>
              <a:spcAft>
                <a:spcPct val="0"/>
              </a:spcAft>
              <a:defRPr>
                <a:solidFill>
                  <a:schemeClr val="tx1"/>
                </a:solidFill>
                <a:latin typeface="Calibri" pitchFamily="34" charset="0"/>
              </a:defRPr>
            </a:lvl6pPr>
            <a:lvl7pPr marL="3136514" indent="-237302" fontAlgn="base">
              <a:spcBef>
                <a:spcPct val="0"/>
              </a:spcBef>
              <a:spcAft>
                <a:spcPct val="0"/>
              </a:spcAft>
              <a:defRPr>
                <a:solidFill>
                  <a:schemeClr val="tx1"/>
                </a:solidFill>
                <a:latin typeface="Calibri" pitchFamily="34" charset="0"/>
              </a:defRPr>
            </a:lvl7pPr>
            <a:lvl8pPr marL="3631753" indent="-237302" fontAlgn="base">
              <a:spcBef>
                <a:spcPct val="0"/>
              </a:spcBef>
              <a:spcAft>
                <a:spcPct val="0"/>
              </a:spcAft>
              <a:defRPr>
                <a:solidFill>
                  <a:schemeClr val="tx1"/>
                </a:solidFill>
                <a:latin typeface="Calibri" pitchFamily="34" charset="0"/>
              </a:defRPr>
            </a:lvl8pPr>
            <a:lvl9pPr marL="4126992" indent="-23730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6F7A153-C779-40EB-911C-A55CAD1E2B9A}" type="slidenum">
              <a:rPr lang="en-US" altLang="de-DE" smtClean="0">
                <a:latin typeface="Times New Roman" pitchFamily="18" charset="0"/>
              </a:rPr>
              <a:pPr fontAlgn="base">
                <a:spcBef>
                  <a:spcPct val="0"/>
                </a:spcBef>
                <a:spcAft>
                  <a:spcPct val="0"/>
                </a:spcAft>
                <a:defRPr/>
              </a:pPr>
              <a:t>3</a:t>
            </a:fld>
            <a:endParaRPr lang="en-US" altLang="de-DE">
              <a:latin typeface="Times New Roman" pitchFamily="18" charset="0"/>
            </a:endParaRPr>
          </a:p>
        </p:txBody>
      </p:sp>
      <p:sp>
        <p:nvSpPr>
          <p:cNvPr id="317443" name="Rectangle 2"/>
          <p:cNvSpPr>
            <a:spLocks noGrp="1" noRot="1" noChangeAspect="1" noChangeArrowheads="1" noTextEdit="1"/>
          </p:cNvSpPr>
          <p:nvPr>
            <p:ph type="sldImg"/>
          </p:nvPr>
        </p:nvSpPr>
        <p:spPr bwMode="auto">
          <a:xfrm>
            <a:off x="179388" y="806450"/>
            <a:ext cx="6729412" cy="37861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44" name="Rectangle 3"/>
          <p:cNvSpPr>
            <a:spLocks noGrp="1" noChangeArrowheads="1"/>
          </p:cNvSpPr>
          <p:nvPr>
            <p:ph type="body" idx="1"/>
          </p:nvPr>
        </p:nvSpPr>
        <p:spPr bwMode="auto">
          <a:xfrm>
            <a:off x="0" y="4835525"/>
            <a:ext cx="7099300" cy="518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sz="2500" dirty="0">
              <a:solidFill>
                <a:srgbClr val="000000"/>
              </a:solidFill>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p:spPr>
        <p:txBody>
          <a:bodyPr/>
          <a:lstStyle>
            <a:lvl1pPr>
              <a:defRPr sz="2800">
                <a:solidFill>
                  <a:srgbClr val="EAEAEA"/>
                </a:solidFill>
                <a:latin typeface="Arial" pitchFamily="34" charset="0"/>
              </a:defRPr>
            </a:lvl1pPr>
            <a:lvl2pPr marL="741363" indent="-284163">
              <a:defRPr sz="2800">
                <a:solidFill>
                  <a:srgbClr val="EAEAEA"/>
                </a:solidFill>
                <a:latin typeface="Arial" pitchFamily="34" charset="0"/>
              </a:defRPr>
            </a:lvl2pPr>
            <a:lvl3pPr marL="1141413" indent="-227013">
              <a:defRPr sz="2800">
                <a:solidFill>
                  <a:srgbClr val="EAEAEA"/>
                </a:solidFill>
                <a:latin typeface="Arial" pitchFamily="34" charset="0"/>
              </a:defRPr>
            </a:lvl3pPr>
            <a:lvl4pPr marL="1598613" indent="-227013">
              <a:defRPr sz="2800">
                <a:solidFill>
                  <a:srgbClr val="EAEAEA"/>
                </a:solidFill>
                <a:latin typeface="Arial" pitchFamily="34" charset="0"/>
              </a:defRPr>
            </a:lvl4pPr>
            <a:lvl5pPr marL="2055813" indent="-227013">
              <a:defRPr sz="2800">
                <a:solidFill>
                  <a:srgbClr val="EAEAEA"/>
                </a:solidFill>
                <a:latin typeface="Arial" pitchFamily="34" charset="0"/>
              </a:defRPr>
            </a:lvl5pPr>
            <a:lvl6pPr marL="2513013" indent="-227013" algn="ctr" eaLnBrk="0" fontAlgn="base" hangingPunct="0">
              <a:spcBef>
                <a:spcPct val="0"/>
              </a:spcBef>
              <a:spcAft>
                <a:spcPct val="0"/>
              </a:spcAft>
              <a:defRPr sz="2800">
                <a:solidFill>
                  <a:srgbClr val="EAEAEA"/>
                </a:solidFill>
                <a:latin typeface="Arial" pitchFamily="34" charset="0"/>
              </a:defRPr>
            </a:lvl6pPr>
            <a:lvl7pPr marL="2970213" indent="-227013" algn="ctr" eaLnBrk="0" fontAlgn="base" hangingPunct="0">
              <a:spcBef>
                <a:spcPct val="0"/>
              </a:spcBef>
              <a:spcAft>
                <a:spcPct val="0"/>
              </a:spcAft>
              <a:defRPr sz="2800">
                <a:solidFill>
                  <a:srgbClr val="EAEAEA"/>
                </a:solidFill>
                <a:latin typeface="Arial" pitchFamily="34" charset="0"/>
              </a:defRPr>
            </a:lvl7pPr>
            <a:lvl8pPr marL="3427413" indent="-227013" algn="ctr" eaLnBrk="0" fontAlgn="base" hangingPunct="0">
              <a:spcBef>
                <a:spcPct val="0"/>
              </a:spcBef>
              <a:spcAft>
                <a:spcPct val="0"/>
              </a:spcAft>
              <a:defRPr sz="2800">
                <a:solidFill>
                  <a:srgbClr val="EAEAEA"/>
                </a:solidFill>
                <a:latin typeface="Arial" pitchFamily="34" charset="0"/>
              </a:defRPr>
            </a:lvl8pPr>
            <a:lvl9pPr marL="3884613" indent="-227013" algn="ctr" eaLnBrk="0" fontAlgn="base" hangingPunct="0">
              <a:spcBef>
                <a:spcPct val="0"/>
              </a:spcBef>
              <a:spcAft>
                <a:spcPct val="0"/>
              </a:spcAft>
              <a:defRPr sz="2800">
                <a:solidFill>
                  <a:srgbClr val="EAEAEA"/>
                </a:solidFill>
                <a:latin typeface="Arial" pitchFamily="34" charset="0"/>
              </a:defRPr>
            </a:lvl9pPr>
          </a:lstStyle>
          <a:p>
            <a:fld id="{4C16CDC3-DF8F-460E-A4C5-23C1D505D4E4}" type="slidenum">
              <a:rPr lang="en-GB" altLang="de-DE" sz="1300" smtClean="0">
                <a:solidFill>
                  <a:srgbClr val="000000"/>
                </a:solidFill>
                <a:latin typeface="Times New Roman" pitchFamily="18" charset="0"/>
              </a:rPr>
              <a:pPr/>
              <a:t>34</a:t>
            </a:fld>
            <a:endParaRPr lang="en-GB" altLang="de-DE" sz="1300">
              <a:solidFill>
                <a:srgbClr val="000000"/>
              </a:solidFill>
              <a:latin typeface="Times New Roman" pitchFamily="18" charset="0"/>
            </a:endParaRPr>
          </a:p>
        </p:txBody>
      </p:sp>
      <p:sp>
        <p:nvSpPr>
          <p:cNvPr id="200707" name="Rectangle 2"/>
          <p:cNvSpPr>
            <a:spLocks noGrp="1" noRot="1" noChangeAspect="1" noChangeArrowheads="1" noTextEdit="1"/>
          </p:cNvSpPr>
          <p:nvPr>
            <p:ph type="sldImg"/>
          </p:nvPr>
        </p:nvSpPr>
        <p:spPr>
          <a:xfrm>
            <a:off x="139700" y="768350"/>
            <a:ext cx="6819900" cy="3836988"/>
          </a:xfrm>
          <a:ln/>
        </p:spPr>
      </p:sp>
      <p:sp>
        <p:nvSpPr>
          <p:cNvPr id="200708" name="Rectangle 3"/>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2562" name="Rectangle 7"/>
          <p:cNvSpPr>
            <a:spLocks noGrp="1" noChangeArrowheads="1"/>
          </p:cNvSpPr>
          <p:nvPr>
            <p:ph type="sldNum" sz="quarter" idx="5"/>
          </p:nvPr>
        </p:nvSpPr>
        <p:spPr>
          <a:noFill/>
        </p:spPr>
        <p:txBody>
          <a:bodyPr/>
          <a:lstStyle>
            <a:lvl1pPr>
              <a:defRPr sz="2500">
                <a:solidFill>
                  <a:schemeClr val="tx1"/>
                </a:solidFill>
                <a:latin typeface="Times New Roman" pitchFamily="18" charset="0"/>
              </a:defRPr>
            </a:lvl1pPr>
            <a:lvl2pPr marL="772519" indent="-297123">
              <a:defRPr sz="2500">
                <a:solidFill>
                  <a:schemeClr val="tx1"/>
                </a:solidFill>
                <a:latin typeface="Times New Roman" pitchFamily="18" charset="0"/>
              </a:defRPr>
            </a:lvl2pPr>
            <a:lvl3pPr marL="1188491" indent="-237698">
              <a:defRPr sz="2500">
                <a:solidFill>
                  <a:schemeClr val="tx1"/>
                </a:solidFill>
                <a:latin typeface="Times New Roman" pitchFamily="18" charset="0"/>
              </a:defRPr>
            </a:lvl3pPr>
            <a:lvl4pPr marL="1663888" indent="-237698">
              <a:defRPr sz="2500">
                <a:solidFill>
                  <a:schemeClr val="tx1"/>
                </a:solidFill>
                <a:latin typeface="Times New Roman" pitchFamily="18" charset="0"/>
              </a:defRPr>
            </a:lvl4pPr>
            <a:lvl5pPr marL="2139285" indent="-237698">
              <a:defRPr sz="2500">
                <a:solidFill>
                  <a:schemeClr val="tx1"/>
                </a:solidFill>
                <a:latin typeface="Times New Roman" pitchFamily="18" charset="0"/>
              </a:defRPr>
            </a:lvl5pPr>
            <a:lvl6pPr marL="2614681" indent="-237698" eaLnBrk="0" fontAlgn="base" hangingPunct="0">
              <a:spcBef>
                <a:spcPct val="0"/>
              </a:spcBef>
              <a:spcAft>
                <a:spcPct val="0"/>
              </a:spcAft>
              <a:defRPr sz="2500">
                <a:solidFill>
                  <a:schemeClr val="tx1"/>
                </a:solidFill>
                <a:latin typeface="Times New Roman" pitchFamily="18" charset="0"/>
              </a:defRPr>
            </a:lvl6pPr>
            <a:lvl7pPr marL="3090078" indent="-237698" eaLnBrk="0" fontAlgn="base" hangingPunct="0">
              <a:spcBef>
                <a:spcPct val="0"/>
              </a:spcBef>
              <a:spcAft>
                <a:spcPct val="0"/>
              </a:spcAft>
              <a:defRPr sz="2500">
                <a:solidFill>
                  <a:schemeClr val="tx1"/>
                </a:solidFill>
                <a:latin typeface="Times New Roman" pitchFamily="18" charset="0"/>
              </a:defRPr>
            </a:lvl7pPr>
            <a:lvl8pPr marL="3565474" indent="-237698" eaLnBrk="0" fontAlgn="base" hangingPunct="0">
              <a:spcBef>
                <a:spcPct val="0"/>
              </a:spcBef>
              <a:spcAft>
                <a:spcPct val="0"/>
              </a:spcAft>
              <a:defRPr sz="2500">
                <a:solidFill>
                  <a:schemeClr val="tx1"/>
                </a:solidFill>
                <a:latin typeface="Times New Roman" pitchFamily="18" charset="0"/>
              </a:defRPr>
            </a:lvl8pPr>
            <a:lvl9pPr marL="4040871" indent="-237698" eaLnBrk="0" fontAlgn="base" hangingPunct="0">
              <a:spcBef>
                <a:spcPct val="0"/>
              </a:spcBef>
              <a:spcAft>
                <a:spcPct val="0"/>
              </a:spcAft>
              <a:defRPr sz="2500">
                <a:solidFill>
                  <a:schemeClr val="tx1"/>
                </a:solidFill>
                <a:latin typeface="Times New Roman" pitchFamily="18" charset="0"/>
              </a:defRPr>
            </a:lvl9pPr>
          </a:lstStyle>
          <a:p>
            <a:fld id="{91313851-4185-4010-8863-15B4D707FD56}" type="slidenum">
              <a:rPr lang="en-US" altLang="de-DE" sz="1200"/>
              <a:pPr/>
              <a:t>36</a:t>
            </a:fld>
            <a:endParaRPr lang="en-US" altLang="de-DE" sz="1200"/>
          </a:p>
        </p:txBody>
      </p:sp>
      <p:sp>
        <p:nvSpPr>
          <p:cNvPr id="1602563" name="Rectangle 2"/>
          <p:cNvSpPr>
            <a:spLocks noGrp="1" noRot="1" noChangeAspect="1" noChangeArrowheads="1" noTextEdit="1"/>
          </p:cNvSpPr>
          <p:nvPr>
            <p:ph type="sldImg"/>
          </p:nvPr>
        </p:nvSpPr>
        <p:spPr>
          <a:xfrm>
            <a:off x="179388" y="806450"/>
            <a:ext cx="6731000" cy="3786188"/>
          </a:xfrm>
          <a:ln/>
        </p:spPr>
      </p:sp>
      <p:sp>
        <p:nvSpPr>
          <p:cNvPr id="1602564" name="Rectangle 3"/>
          <p:cNvSpPr>
            <a:spLocks noGrp="1" noChangeArrowheads="1"/>
          </p:cNvSpPr>
          <p:nvPr>
            <p:ph type="body" idx="1"/>
          </p:nvPr>
        </p:nvSpPr>
        <p:spPr>
          <a:xfrm>
            <a:off x="944658" y="4834967"/>
            <a:ext cx="5196464" cy="4592727"/>
          </a:xfrm>
          <a:noFill/>
        </p:spPr>
        <p:txBody>
          <a:bodyP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de-DE" sz="1200" b="1" dirty="0">
                <a:solidFill>
                  <a:srgbClr val="000000"/>
                </a:solidFill>
                <a:cs typeface="Arial" charset="0"/>
              </a:rPr>
              <a:t>Necessary for Understanding</a:t>
            </a:r>
            <a:endParaRPr lang="de-DE" altLang="de-DE" sz="1200" b="1" dirty="0">
              <a:solidFill>
                <a:srgbClr val="000000"/>
              </a:solidFill>
              <a:cs typeface="Arial" charset="0"/>
            </a:endParaRPr>
          </a:p>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solidFill>
                  <a:prstClr val="black"/>
                </a:solidFill>
              </a:rPr>
              <a:pPr/>
              <a:t>38</a:t>
            </a:fld>
            <a:endParaRPr lang="de-DE">
              <a:solidFill>
                <a:prstClr val="black"/>
              </a:solidFill>
            </a:endParaRPr>
          </a:p>
        </p:txBody>
      </p:sp>
    </p:spTree>
    <p:extLst>
      <p:ext uri="{BB962C8B-B14F-4D97-AF65-F5344CB8AC3E}">
        <p14:creationId xmlns:p14="http://schemas.microsoft.com/office/powerpoint/2010/main" val="1731514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386" name="Rectangle 7"/>
          <p:cNvSpPr>
            <a:spLocks noGrp="1" noChangeArrowheads="1"/>
          </p:cNvSpPr>
          <p:nvPr>
            <p:ph type="sldNum" sz="quarter" idx="5"/>
          </p:nvPr>
        </p:nvSpPr>
        <p:spPr>
          <a:noFill/>
        </p:spPr>
        <p:txBody>
          <a:bodyPr/>
          <a:lstStyle>
            <a:lvl1pPr eaLnBrk="0" hangingPunct="0">
              <a:defRPr sz="2500">
                <a:solidFill>
                  <a:schemeClr val="tx1"/>
                </a:solidFill>
                <a:latin typeface="Times New Roman" pitchFamily="18" charset="0"/>
              </a:defRPr>
            </a:lvl1pPr>
            <a:lvl2pPr marL="772443" indent="-297094" eaLnBrk="0" hangingPunct="0">
              <a:defRPr sz="2500">
                <a:solidFill>
                  <a:schemeClr val="tx1"/>
                </a:solidFill>
                <a:latin typeface="Times New Roman" pitchFamily="18" charset="0"/>
              </a:defRPr>
            </a:lvl2pPr>
            <a:lvl3pPr marL="1188374" indent="-237675" eaLnBrk="0" hangingPunct="0">
              <a:defRPr sz="2500">
                <a:solidFill>
                  <a:schemeClr val="tx1"/>
                </a:solidFill>
                <a:latin typeface="Times New Roman" pitchFamily="18" charset="0"/>
              </a:defRPr>
            </a:lvl3pPr>
            <a:lvl4pPr marL="1663725" indent="-237675" eaLnBrk="0" hangingPunct="0">
              <a:defRPr sz="2500">
                <a:solidFill>
                  <a:schemeClr val="tx1"/>
                </a:solidFill>
                <a:latin typeface="Times New Roman" pitchFamily="18" charset="0"/>
              </a:defRPr>
            </a:lvl4pPr>
            <a:lvl5pPr marL="2139075" indent="-237675" eaLnBrk="0" hangingPunct="0">
              <a:defRPr sz="2500">
                <a:solidFill>
                  <a:schemeClr val="tx1"/>
                </a:solidFill>
                <a:latin typeface="Times New Roman" pitchFamily="18" charset="0"/>
              </a:defRPr>
            </a:lvl5pPr>
            <a:lvl6pPr marL="2614425" indent="-237675" eaLnBrk="0" fontAlgn="base" hangingPunct="0">
              <a:spcBef>
                <a:spcPct val="0"/>
              </a:spcBef>
              <a:spcAft>
                <a:spcPct val="0"/>
              </a:spcAft>
              <a:defRPr sz="2500">
                <a:solidFill>
                  <a:schemeClr val="tx1"/>
                </a:solidFill>
                <a:latin typeface="Times New Roman" pitchFamily="18" charset="0"/>
              </a:defRPr>
            </a:lvl6pPr>
            <a:lvl7pPr marL="3089775" indent="-237675" eaLnBrk="0" fontAlgn="base" hangingPunct="0">
              <a:spcBef>
                <a:spcPct val="0"/>
              </a:spcBef>
              <a:spcAft>
                <a:spcPct val="0"/>
              </a:spcAft>
              <a:defRPr sz="2500">
                <a:solidFill>
                  <a:schemeClr val="tx1"/>
                </a:solidFill>
                <a:latin typeface="Times New Roman" pitchFamily="18" charset="0"/>
              </a:defRPr>
            </a:lvl7pPr>
            <a:lvl8pPr marL="3565124" indent="-237675" eaLnBrk="0" fontAlgn="base" hangingPunct="0">
              <a:spcBef>
                <a:spcPct val="0"/>
              </a:spcBef>
              <a:spcAft>
                <a:spcPct val="0"/>
              </a:spcAft>
              <a:defRPr sz="2500">
                <a:solidFill>
                  <a:schemeClr val="tx1"/>
                </a:solidFill>
                <a:latin typeface="Times New Roman" pitchFamily="18" charset="0"/>
              </a:defRPr>
            </a:lvl8pPr>
            <a:lvl9pPr marL="4040475" indent="-237675" eaLnBrk="0" fontAlgn="base" hangingPunct="0">
              <a:spcBef>
                <a:spcPct val="0"/>
              </a:spcBef>
              <a:spcAft>
                <a:spcPct val="0"/>
              </a:spcAft>
              <a:defRPr sz="2500">
                <a:solidFill>
                  <a:schemeClr val="tx1"/>
                </a:solidFill>
                <a:latin typeface="Times New Roman" pitchFamily="18" charset="0"/>
              </a:defRPr>
            </a:lvl9pPr>
          </a:lstStyle>
          <a:p>
            <a:fld id="{01752DB7-8926-4381-8D82-5F4448D84829}" type="slidenum">
              <a:rPr lang="en-US" altLang="de-DE" sz="1200">
                <a:solidFill>
                  <a:srgbClr val="000000"/>
                </a:solidFill>
              </a:rPr>
              <a:pPr/>
              <a:t>42</a:t>
            </a:fld>
            <a:endParaRPr lang="en-US" altLang="de-DE" sz="1200" dirty="0">
              <a:solidFill>
                <a:srgbClr val="000000"/>
              </a:solidFill>
            </a:endParaRPr>
          </a:p>
        </p:txBody>
      </p:sp>
      <p:sp>
        <p:nvSpPr>
          <p:cNvPr id="1808387" name="Rectangle 2"/>
          <p:cNvSpPr>
            <a:spLocks noGrp="1" noRot="1" noChangeAspect="1" noChangeArrowheads="1" noTextEdit="1"/>
          </p:cNvSpPr>
          <p:nvPr>
            <p:ph type="sldImg"/>
          </p:nvPr>
        </p:nvSpPr>
        <p:spPr>
          <a:xfrm>
            <a:off x="139700" y="768350"/>
            <a:ext cx="6819900" cy="3836988"/>
          </a:xfrm>
          <a:ln/>
        </p:spPr>
      </p:sp>
      <p:sp>
        <p:nvSpPr>
          <p:cNvPr id="1808388" name="Rectangle 3"/>
          <p:cNvSpPr>
            <a:spLocks noGrp="1" noChangeArrowheads="1"/>
          </p:cNvSpPr>
          <p:nvPr>
            <p:ph type="body" idx="1"/>
          </p:nvPr>
        </p:nvSpPr>
        <p:spPr>
          <a:noFill/>
        </p:spPr>
        <p:txBody>
          <a:bodyPr/>
          <a:lstStyle/>
          <a:p>
            <a:endParaRPr lang="de-DE" altLang="de-DE"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p:spPr>
        <p:txBody>
          <a:bodyPr/>
          <a:lstStyle>
            <a:lvl1pPr>
              <a:defRPr sz="2800">
                <a:solidFill>
                  <a:srgbClr val="EAEAEA"/>
                </a:solidFill>
                <a:latin typeface="Arial" pitchFamily="34" charset="0"/>
              </a:defRPr>
            </a:lvl1pPr>
            <a:lvl2pPr marL="769938" indent="-295275">
              <a:defRPr sz="2800">
                <a:solidFill>
                  <a:srgbClr val="EAEAEA"/>
                </a:solidFill>
                <a:latin typeface="Arial" pitchFamily="34" charset="0"/>
              </a:defRPr>
            </a:lvl2pPr>
            <a:lvl3pPr marL="1184275" indent="-236538">
              <a:defRPr sz="2800">
                <a:solidFill>
                  <a:srgbClr val="EAEAEA"/>
                </a:solidFill>
                <a:latin typeface="Arial" pitchFamily="34" charset="0"/>
              </a:defRPr>
            </a:lvl3pPr>
            <a:lvl4pPr marL="1657350" indent="-236538">
              <a:defRPr sz="2800">
                <a:solidFill>
                  <a:srgbClr val="EAEAEA"/>
                </a:solidFill>
                <a:latin typeface="Arial" pitchFamily="34" charset="0"/>
              </a:defRPr>
            </a:lvl4pPr>
            <a:lvl5pPr marL="2132013" indent="-236538">
              <a:defRPr sz="2800">
                <a:solidFill>
                  <a:srgbClr val="EAEAEA"/>
                </a:solidFill>
                <a:latin typeface="Arial" pitchFamily="34" charset="0"/>
              </a:defRPr>
            </a:lvl5pPr>
            <a:lvl6pPr marL="2589213" indent="-236538" algn="ctr" eaLnBrk="0" fontAlgn="base" hangingPunct="0">
              <a:spcBef>
                <a:spcPct val="0"/>
              </a:spcBef>
              <a:spcAft>
                <a:spcPct val="0"/>
              </a:spcAft>
              <a:defRPr sz="2800">
                <a:solidFill>
                  <a:srgbClr val="EAEAEA"/>
                </a:solidFill>
                <a:latin typeface="Arial" pitchFamily="34" charset="0"/>
              </a:defRPr>
            </a:lvl6pPr>
            <a:lvl7pPr marL="3046413" indent="-236538" algn="ctr" eaLnBrk="0" fontAlgn="base" hangingPunct="0">
              <a:spcBef>
                <a:spcPct val="0"/>
              </a:spcBef>
              <a:spcAft>
                <a:spcPct val="0"/>
              </a:spcAft>
              <a:defRPr sz="2800">
                <a:solidFill>
                  <a:srgbClr val="EAEAEA"/>
                </a:solidFill>
                <a:latin typeface="Arial" pitchFamily="34" charset="0"/>
              </a:defRPr>
            </a:lvl7pPr>
            <a:lvl8pPr marL="3503613" indent="-236538" algn="ctr" eaLnBrk="0" fontAlgn="base" hangingPunct="0">
              <a:spcBef>
                <a:spcPct val="0"/>
              </a:spcBef>
              <a:spcAft>
                <a:spcPct val="0"/>
              </a:spcAft>
              <a:defRPr sz="2800">
                <a:solidFill>
                  <a:srgbClr val="EAEAEA"/>
                </a:solidFill>
                <a:latin typeface="Arial" pitchFamily="34" charset="0"/>
              </a:defRPr>
            </a:lvl8pPr>
            <a:lvl9pPr marL="3960813" indent="-236538" algn="ctr" eaLnBrk="0" fontAlgn="base" hangingPunct="0">
              <a:spcBef>
                <a:spcPct val="0"/>
              </a:spcBef>
              <a:spcAft>
                <a:spcPct val="0"/>
              </a:spcAft>
              <a:defRPr sz="2800">
                <a:solidFill>
                  <a:srgbClr val="EAEAEA"/>
                </a:solidFill>
                <a:latin typeface="Arial" pitchFamily="34" charset="0"/>
              </a:defRPr>
            </a:lvl9pPr>
          </a:lstStyle>
          <a:p>
            <a:fld id="{E7794DF8-A30A-415E-ABBF-9E258697D820}" type="slidenum">
              <a:rPr lang="en-GB" altLang="de-DE" sz="1300" smtClean="0">
                <a:solidFill>
                  <a:srgbClr val="000000"/>
                </a:solidFill>
                <a:latin typeface="Times New Roman" pitchFamily="18" charset="0"/>
              </a:rPr>
              <a:pPr/>
              <a:t>43</a:t>
            </a:fld>
            <a:endParaRPr lang="en-GB" altLang="de-DE" sz="1300" dirty="0">
              <a:solidFill>
                <a:srgbClr val="000000"/>
              </a:solidFill>
              <a:latin typeface="Times New Roman" pitchFamily="18" charset="0"/>
            </a:endParaRPr>
          </a:p>
        </p:txBody>
      </p:sp>
      <p:sp>
        <p:nvSpPr>
          <p:cNvPr id="183299" name="Rectangle 2"/>
          <p:cNvSpPr>
            <a:spLocks noGrp="1" noRot="1" noChangeAspect="1" noChangeArrowheads="1" noTextEdit="1"/>
          </p:cNvSpPr>
          <p:nvPr>
            <p:ph type="sldImg"/>
          </p:nvPr>
        </p:nvSpPr>
        <p:spPr>
          <a:xfrm>
            <a:off x="139700" y="768350"/>
            <a:ext cx="6819900" cy="3836988"/>
          </a:xfrm>
          <a:ln/>
        </p:spPr>
      </p:sp>
      <p:sp>
        <p:nvSpPr>
          <p:cNvPr id="183300" name="Rectangle 3"/>
          <p:cNvSpPr>
            <a:spLocks noGrp="1" noChangeArrowheads="1"/>
          </p:cNvSpPr>
          <p:nvPr>
            <p:ph type="body" idx="1"/>
          </p:nvPr>
        </p:nvSpPr>
        <p:spPr>
          <a:xfrm>
            <a:off x="407988" y="4835525"/>
            <a:ext cx="6267450" cy="4592638"/>
          </a:xfrm>
          <a:noFill/>
        </p:spPr>
        <p:txBody>
          <a:bodyPr/>
          <a:lstStyle/>
          <a:p>
            <a:pPr>
              <a:lnSpc>
                <a:spcPct val="110000"/>
              </a:lnSpc>
              <a:spcBef>
                <a:spcPct val="0"/>
              </a:spcBef>
            </a:pPr>
            <a:r>
              <a:rPr lang="en-GB" altLang="de-DE" sz="2500" b="0" dirty="0">
                <a:latin typeface="Arial" pitchFamily="34" charset="0"/>
                <a:sym typeface="Symbol" pitchFamily="18" charset="2"/>
              </a:rPr>
              <a:t>First</a:t>
            </a:r>
            <a:r>
              <a:rPr lang="en-GB" altLang="de-DE" sz="2500" b="0" baseline="0" dirty="0">
                <a:latin typeface="Arial" pitchFamily="34" charset="0"/>
                <a:sym typeface="Symbol" pitchFamily="18" charset="2"/>
              </a:rPr>
              <a:t> of all: </a:t>
            </a:r>
            <a:r>
              <a:rPr lang="en-GB" altLang="de-DE" sz="2500" b="0" dirty="0">
                <a:latin typeface="Arial" pitchFamily="34" charset="0"/>
                <a:sym typeface="Symbol" pitchFamily="18" charset="2"/>
              </a:rPr>
              <a:t>You are </a:t>
            </a:r>
            <a:r>
              <a:rPr lang="en-GB" altLang="de-DE" sz="2500" b="1" dirty="0">
                <a:latin typeface="Arial" pitchFamily="34" charset="0"/>
                <a:sym typeface="Symbol" pitchFamily="18" charset="2"/>
              </a:rPr>
              <a:t>not</a:t>
            </a:r>
            <a:r>
              <a:rPr lang="en-GB" altLang="de-DE" sz="2500" b="0" dirty="0">
                <a:latin typeface="Arial" pitchFamily="34" charset="0"/>
                <a:sym typeface="Symbol" pitchFamily="18" charset="2"/>
              </a:rPr>
              <a:t> obliged</a:t>
            </a:r>
            <a:r>
              <a:rPr lang="en-GB" altLang="de-DE" sz="2500" b="0" baseline="0" dirty="0">
                <a:latin typeface="Arial" pitchFamily="34" charset="0"/>
                <a:sym typeface="Symbol" pitchFamily="18" charset="2"/>
              </a:rPr>
              <a:t> to show slides.</a:t>
            </a:r>
          </a:p>
          <a:p>
            <a:pPr>
              <a:lnSpc>
                <a:spcPct val="110000"/>
              </a:lnSpc>
              <a:spcBef>
                <a:spcPct val="0"/>
              </a:spcBef>
            </a:pPr>
            <a:r>
              <a:rPr lang="en-GB" altLang="de-DE" sz="2500" b="0" baseline="0" dirty="0">
                <a:latin typeface="Arial" pitchFamily="34" charset="0"/>
                <a:sym typeface="Symbol" pitchFamily="18" charset="2"/>
              </a:rPr>
              <a:t>Visuals can enhance a presentation.</a:t>
            </a:r>
          </a:p>
          <a:p>
            <a:pPr>
              <a:lnSpc>
                <a:spcPct val="110000"/>
              </a:lnSpc>
              <a:spcBef>
                <a:spcPct val="0"/>
              </a:spcBef>
            </a:pPr>
            <a:r>
              <a:rPr lang="en-GB" altLang="de-DE" sz="2500" b="0" baseline="0" dirty="0">
                <a:latin typeface="Arial" pitchFamily="34" charset="0"/>
                <a:sym typeface="Symbol" pitchFamily="18" charset="2"/>
              </a:rPr>
              <a:t>Do not blame your software if your slides are poor - you made them.</a:t>
            </a:r>
          </a:p>
          <a:p>
            <a:pPr>
              <a:lnSpc>
                <a:spcPct val="110000"/>
              </a:lnSpc>
              <a:spcBef>
                <a:spcPct val="0"/>
              </a:spcBef>
            </a:pPr>
            <a:r>
              <a:rPr lang="en-GB" altLang="de-DE" sz="2500" b="0" baseline="0" dirty="0">
                <a:latin typeface="Arial" pitchFamily="34" charset="0"/>
                <a:sym typeface="Symbol" pitchFamily="18" charset="2"/>
              </a:rPr>
              <a:t>There is even a book called "</a:t>
            </a:r>
            <a:r>
              <a:rPr lang="en-GB" altLang="de-DE" sz="2500" b="0" baseline="0" dirty="0" err="1">
                <a:latin typeface="Arial" pitchFamily="34" charset="0"/>
                <a:sym typeface="Symbol" pitchFamily="18" charset="2"/>
              </a:rPr>
              <a:t>powerpoint</a:t>
            </a:r>
            <a:r>
              <a:rPr lang="en-GB" altLang="de-DE" sz="2500" b="0" baseline="0" dirty="0">
                <a:latin typeface="Arial" pitchFamily="34" charset="0"/>
                <a:sym typeface="Symbol" pitchFamily="18" charset="2"/>
              </a:rPr>
              <a:t> surgery".</a:t>
            </a:r>
          </a:p>
          <a:p>
            <a:pPr>
              <a:lnSpc>
                <a:spcPct val="110000"/>
              </a:lnSpc>
              <a:spcBef>
                <a:spcPct val="0"/>
              </a:spcBef>
            </a:pPr>
            <a:r>
              <a:rPr lang="en-GB" altLang="de-DE" sz="2500" b="0" baseline="0" dirty="0">
                <a:latin typeface="Arial" pitchFamily="34" charset="0"/>
                <a:sym typeface="Symbol" pitchFamily="18" charset="2"/>
              </a:rPr>
              <a:t>Do not hide behind your slides.</a:t>
            </a:r>
          </a:p>
          <a:p>
            <a:pPr>
              <a:lnSpc>
                <a:spcPct val="110000"/>
              </a:lnSpc>
              <a:spcBef>
                <a:spcPct val="0"/>
              </a:spcBef>
            </a:pPr>
            <a:endParaRPr lang="en-GB" altLang="de-DE" sz="2500" b="0" baseline="0" dirty="0">
              <a:latin typeface="Arial" pitchFamily="34" charset="0"/>
              <a:sym typeface="Symbol" pitchFamily="18" charset="2"/>
            </a:endParaRPr>
          </a:p>
          <a:p>
            <a:pPr marL="0" marR="0" indent="0" algn="l" defTabSz="914400" rtl="0" eaLnBrk="1" fontAlgn="auto" latinLnBrk="0" hangingPunct="1">
              <a:lnSpc>
                <a:spcPct val="110000"/>
              </a:lnSpc>
              <a:spcBef>
                <a:spcPct val="0"/>
              </a:spcBef>
              <a:spcAft>
                <a:spcPts val="0"/>
              </a:spcAft>
              <a:buClrTx/>
              <a:buSzTx/>
              <a:buFontTx/>
              <a:buNone/>
              <a:tabLst/>
              <a:defRPr/>
            </a:pPr>
            <a:r>
              <a:rPr lang="en-GB" sz="2800" dirty="0">
                <a:latin typeface="Arial" panose="020B0604020202020204" pitchFamily="34" charset="0"/>
                <a:cs typeface="Arial" panose="020B0604020202020204" pitchFamily="34" charset="0"/>
              </a:rPr>
              <a:t>Turn on/off on PowerPoint: </a:t>
            </a:r>
            <a:r>
              <a:rPr lang="en-GB" sz="2800" b="1" dirty="0">
                <a:latin typeface="Arial" panose="020B0604020202020204" pitchFamily="34" charset="0"/>
                <a:cs typeface="Arial" panose="020B0604020202020204" pitchFamily="34" charset="0"/>
              </a:rPr>
              <a:t>B</a:t>
            </a:r>
            <a:r>
              <a:rPr lang="en-GB" sz="2800" dirty="0">
                <a:latin typeface="Arial" panose="020B0604020202020204" pitchFamily="34" charset="0"/>
                <a:cs typeface="Arial" panose="020B0604020202020204" pitchFamily="34" charset="0"/>
              </a:rPr>
              <a:t> or </a:t>
            </a:r>
            <a:r>
              <a:rPr lang="en-GB" sz="2800" b="1" dirty="0">
                <a:latin typeface="Arial" panose="020B0604020202020204" pitchFamily="34" charset="0"/>
                <a:cs typeface="Arial" panose="020B0604020202020204" pitchFamily="34" charset="0"/>
              </a:rPr>
              <a:t>W</a:t>
            </a:r>
            <a:r>
              <a:rPr lang="en-GB" sz="2800" dirty="0">
                <a:latin typeface="Arial" panose="020B0604020202020204" pitchFamily="34" charset="0"/>
                <a:cs typeface="Arial" panose="020B0604020202020204" pitchFamily="34" charset="0"/>
              </a:rPr>
              <a:t> key</a:t>
            </a:r>
            <a:endParaRPr lang="de-DE" sz="2800" dirty="0">
              <a:latin typeface="Arial" panose="020B0604020202020204" pitchFamily="34" charset="0"/>
              <a:cs typeface="Arial" panose="020B0604020202020204" pitchFamily="34" charset="0"/>
            </a:endParaRPr>
          </a:p>
          <a:p>
            <a:pPr>
              <a:lnSpc>
                <a:spcPct val="110000"/>
              </a:lnSpc>
              <a:spcBef>
                <a:spcPct val="0"/>
              </a:spcBef>
            </a:pPr>
            <a:endParaRPr lang="en-GB" altLang="de-DE" sz="2500" b="0" baseline="0" dirty="0">
              <a:latin typeface="Arial" pitchFamily="34" charset="0"/>
              <a:sym typeface="Symbol" pitchFamily="18" charset="2"/>
            </a:endParaRPr>
          </a:p>
          <a:p>
            <a:pPr>
              <a:lnSpc>
                <a:spcPct val="110000"/>
              </a:lnSpc>
              <a:spcBef>
                <a:spcPct val="0"/>
              </a:spcBef>
            </a:pPr>
            <a:endParaRPr lang="en-GB" altLang="de-DE" sz="2500" b="0" baseline="0" dirty="0">
              <a:latin typeface="Arial" pitchFamily="34" charset="0"/>
              <a:sym typeface="Symbol" pitchFamily="18" charset="2"/>
            </a:endParaRPr>
          </a:p>
          <a:p>
            <a:pPr>
              <a:lnSpc>
                <a:spcPct val="110000"/>
              </a:lnSpc>
              <a:spcBef>
                <a:spcPct val="0"/>
              </a:spcBef>
            </a:pPr>
            <a:endParaRPr lang="en-GB" altLang="de-DE" sz="2500" b="0" dirty="0">
              <a:latin typeface="Arial" pitchFamily="34" charset="0"/>
              <a:sym typeface="Symbol" pitchFamily="18" charset="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0194" name="Rectangle 7"/>
          <p:cNvSpPr>
            <a:spLocks noGrp="1" noChangeArrowheads="1"/>
          </p:cNvSpPr>
          <p:nvPr>
            <p:ph type="sldNum" sz="quarter" idx="5"/>
          </p:nvPr>
        </p:nvSpPr>
        <p:spPr>
          <a:noFill/>
        </p:spPr>
        <p:txBody>
          <a:bodyPr/>
          <a:lstStyle>
            <a:lvl1pPr eaLnBrk="0" hangingPunct="0">
              <a:defRPr sz="2500">
                <a:solidFill>
                  <a:schemeClr val="tx1"/>
                </a:solidFill>
                <a:latin typeface="Times New Roman" pitchFamily="18" charset="0"/>
              </a:defRPr>
            </a:lvl1pPr>
            <a:lvl2pPr marL="772519" indent="-297123" eaLnBrk="0" hangingPunct="0">
              <a:defRPr sz="2500">
                <a:solidFill>
                  <a:schemeClr val="tx1"/>
                </a:solidFill>
                <a:latin typeface="Times New Roman" pitchFamily="18" charset="0"/>
              </a:defRPr>
            </a:lvl2pPr>
            <a:lvl3pPr marL="1188491" indent="-237698" eaLnBrk="0" hangingPunct="0">
              <a:defRPr sz="2500">
                <a:solidFill>
                  <a:schemeClr val="tx1"/>
                </a:solidFill>
                <a:latin typeface="Times New Roman" pitchFamily="18" charset="0"/>
              </a:defRPr>
            </a:lvl3pPr>
            <a:lvl4pPr marL="1663888" indent="-237698" eaLnBrk="0" hangingPunct="0">
              <a:defRPr sz="2500">
                <a:solidFill>
                  <a:schemeClr val="tx1"/>
                </a:solidFill>
                <a:latin typeface="Times New Roman" pitchFamily="18" charset="0"/>
              </a:defRPr>
            </a:lvl4pPr>
            <a:lvl5pPr marL="2139285" indent="-237698" eaLnBrk="0" hangingPunct="0">
              <a:defRPr sz="2500">
                <a:solidFill>
                  <a:schemeClr val="tx1"/>
                </a:solidFill>
                <a:latin typeface="Times New Roman" pitchFamily="18" charset="0"/>
              </a:defRPr>
            </a:lvl5pPr>
            <a:lvl6pPr marL="2614681" indent="-237698" eaLnBrk="0" fontAlgn="base" hangingPunct="0">
              <a:spcBef>
                <a:spcPct val="0"/>
              </a:spcBef>
              <a:spcAft>
                <a:spcPct val="0"/>
              </a:spcAft>
              <a:defRPr sz="2500">
                <a:solidFill>
                  <a:schemeClr val="tx1"/>
                </a:solidFill>
                <a:latin typeface="Times New Roman" pitchFamily="18" charset="0"/>
              </a:defRPr>
            </a:lvl6pPr>
            <a:lvl7pPr marL="3090078" indent="-237698" eaLnBrk="0" fontAlgn="base" hangingPunct="0">
              <a:spcBef>
                <a:spcPct val="0"/>
              </a:spcBef>
              <a:spcAft>
                <a:spcPct val="0"/>
              </a:spcAft>
              <a:defRPr sz="2500">
                <a:solidFill>
                  <a:schemeClr val="tx1"/>
                </a:solidFill>
                <a:latin typeface="Times New Roman" pitchFamily="18" charset="0"/>
              </a:defRPr>
            </a:lvl7pPr>
            <a:lvl8pPr marL="3565474" indent="-237698" eaLnBrk="0" fontAlgn="base" hangingPunct="0">
              <a:spcBef>
                <a:spcPct val="0"/>
              </a:spcBef>
              <a:spcAft>
                <a:spcPct val="0"/>
              </a:spcAft>
              <a:defRPr sz="2500">
                <a:solidFill>
                  <a:schemeClr val="tx1"/>
                </a:solidFill>
                <a:latin typeface="Times New Roman" pitchFamily="18" charset="0"/>
              </a:defRPr>
            </a:lvl8pPr>
            <a:lvl9pPr marL="4040871" indent="-237698" eaLnBrk="0" fontAlgn="base" hangingPunct="0">
              <a:spcBef>
                <a:spcPct val="0"/>
              </a:spcBef>
              <a:spcAft>
                <a:spcPct val="0"/>
              </a:spcAft>
              <a:defRPr sz="2500">
                <a:solidFill>
                  <a:schemeClr val="tx1"/>
                </a:solidFill>
                <a:latin typeface="Times New Roman" pitchFamily="18" charset="0"/>
              </a:defRPr>
            </a:lvl9pPr>
          </a:lstStyle>
          <a:p>
            <a:fld id="{55B6924C-6F78-41F9-B0A3-AC086F5C472C}" type="slidenum">
              <a:rPr lang="en-US" altLang="de-DE" sz="1200">
                <a:solidFill>
                  <a:srgbClr val="000000"/>
                </a:solidFill>
              </a:rPr>
              <a:pPr/>
              <a:t>45</a:t>
            </a:fld>
            <a:endParaRPr lang="en-US" altLang="de-DE" sz="1200">
              <a:solidFill>
                <a:srgbClr val="000000"/>
              </a:solidFill>
            </a:endParaRPr>
          </a:p>
        </p:txBody>
      </p:sp>
      <p:sp>
        <p:nvSpPr>
          <p:cNvPr id="1800195" name="Rectangle 2"/>
          <p:cNvSpPr>
            <a:spLocks noGrp="1" noRot="1" noChangeAspect="1" noChangeArrowheads="1" noTextEdit="1"/>
          </p:cNvSpPr>
          <p:nvPr>
            <p:ph type="sldImg"/>
          </p:nvPr>
        </p:nvSpPr>
        <p:spPr>
          <a:xfrm>
            <a:off x="179388" y="806450"/>
            <a:ext cx="6731000" cy="3786188"/>
          </a:xfrm>
          <a:ln/>
        </p:spPr>
      </p:sp>
      <p:sp>
        <p:nvSpPr>
          <p:cNvPr id="1800196" name="Rectangle 3"/>
          <p:cNvSpPr>
            <a:spLocks noGrp="1" noChangeArrowheads="1"/>
          </p:cNvSpPr>
          <p:nvPr>
            <p:ph type="body" idx="1"/>
          </p:nvPr>
        </p:nvSpPr>
        <p:spPr>
          <a:xfrm>
            <a:off x="944658" y="4834967"/>
            <a:ext cx="5196464" cy="4592727"/>
          </a:xfrm>
          <a:noFill/>
        </p:spPr>
        <p:txBody>
          <a:bodyPr/>
          <a:lstStyle/>
          <a:p>
            <a:endParaRPr lang="de-DE" alt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711D83-106D-4F3A-9A59-57685DD605F3}" type="slidenum">
              <a:rPr lang="de-DE">
                <a:solidFill>
                  <a:prstClr val="black"/>
                </a:solidFill>
              </a:rPr>
              <a:pPr/>
              <a:t>46</a:t>
            </a:fld>
            <a:endParaRPr lang="de-DE" dirty="0">
              <a:solidFill>
                <a:prstClr val="black"/>
              </a:solidFill>
            </a:endParaRPr>
          </a:p>
        </p:txBody>
      </p:sp>
      <p:sp>
        <p:nvSpPr>
          <p:cNvPr id="6146" name="Rectangle 2"/>
          <p:cNvSpPr>
            <a:spLocks noGrp="1" noRot="1" noChangeAspect="1" noChangeArrowheads="1" noTextEdit="1"/>
          </p:cNvSpPr>
          <p:nvPr>
            <p:ph type="sldImg"/>
          </p:nvPr>
        </p:nvSpPr>
        <p:spPr>
          <a:xfrm>
            <a:off x="179388" y="806450"/>
            <a:ext cx="6731000" cy="3786188"/>
          </a:xfrm>
          <a:ln/>
        </p:spPr>
      </p:sp>
      <p:sp>
        <p:nvSpPr>
          <p:cNvPr id="6147" name="Rectangle 3"/>
          <p:cNvSpPr>
            <a:spLocks noGrp="1" noChangeArrowheads="1"/>
          </p:cNvSpPr>
          <p:nvPr>
            <p:ph type="body" idx="1"/>
          </p:nvPr>
        </p:nvSpPr>
        <p:spPr>
          <a:xfrm>
            <a:off x="944931" y="4834790"/>
            <a:ext cx="5196293" cy="4593138"/>
          </a:xfrm>
        </p:spPr>
        <p:txBody>
          <a:bodyPr/>
          <a:lstStyle/>
          <a:p>
            <a:endParaRPr lang="de-DE"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386" name="Rectangle 7"/>
          <p:cNvSpPr>
            <a:spLocks noGrp="1" noChangeArrowheads="1"/>
          </p:cNvSpPr>
          <p:nvPr>
            <p:ph type="sldNum" sz="quarter" idx="5"/>
          </p:nvPr>
        </p:nvSpPr>
        <p:spPr>
          <a:noFill/>
        </p:spPr>
        <p:txBody>
          <a:bodyPr/>
          <a:lstStyle>
            <a:lvl1pPr eaLnBrk="0" hangingPunct="0">
              <a:defRPr sz="2500">
                <a:solidFill>
                  <a:schemeClr val="tx1"/>
                </a:solidFill>
                <a:latin typeface="Times New Roman" pitchFamily="18" charset="0"/>
              </a:defRPr>
            </a:lvl1pPr>
            <a:lvl2pPr marL="772519" indent="-297123" eaLnBrk="0" hangingPunct="0">
              <a:defRPr sz="2500">
                <a:solidFill>
                  <a:schemeClr val="tx1"/>
                </a:solidFill>
                <a:latin typeface="Times New Roman" pitchFamily="18" charset="0"/>
              </a:defRPr>
            </a:lvl2pPr>
            <a:lvl3pPr marL="1188491" indent="-237698" eaLnBrk="0" hangingPunct="0">
              <a:defRPr sz="2500">
                <a:solidFill>
                  <a:schemeClr val="tx1"/>
                </a:solidFill>
                <a:latin typeface="Times New Roman" pitchFamily="18" charset="0"/>
              </a:defRPr>
            </a:lvl3pPr>
            <a:lvl4pPr marL="1663888" indent="-237698" eaLnBrk="0" hangingPunct="0">
              <a:defRPr sz="2500">
                <a:solidFill>
                  <a:schemeClr val="tx1"/>
                </a:solidFill>
                <a:latin typeface="Times New Roman" pitchFamily="18" charset="0"/>
              </a:defRPr>
            </a:lvl4pPr>
            <a:lvl5pPr marL="2139285" indent="-237698" eaLnBrk="0" hangingPunct="0">
              <a:defRPr sz="2500">
                <a:solidFill>
                  <a:schemeClr val="tx1"/>
                </a:solidFill>
                <a:latin typeface="Times New Roman" pitchFamily="18" charset="0"/>
              </a:defRPr>
            </a:lvl5pPr>
            <a:lvl6pPr marL="2614681" indent="-237698" eaLnBrk="0" fontAlgn="base" hangingPunct="0">
              <a:spcBef>
                <a:spcPct val="0"/>
              </a:spcBef>
              <a:spcAft>
                <a:spcPct val="0"/>
              </a:spcAft>
              <a:defRPr sz="2500">
                <a:solidFill>
                  <a:schemeClr val="tx1"/>
                </a:solidFill>
                <a:latin typeface="Times New Roman" pitchFamily="18" charset="0"/>
              </a:defRPr>
            </a:lvl6pPr>
            <a:lvl7pPr marL="3090078" indent="-237698" eaLnBrk="0" fontAlgn="base" hangingPunct="0">
              <a:spcBef>
                <a:spcPct val="0"/>
              </a:spcBef>
              <a:spcAft>
                <a:spcPct val="0"/>
              </a:spcAft>
              <a:defRPr sz="2500">
                <a:solidFill>
                  <a:schemeClr val="tx1"/>
                </a:solidFill>
                <a:latin typeface="Times New Roman" pitchFamily="18" charset="0"/>
              </a:defRPr>
            </a:lvl7pPr>
            <a:lvl8pPr marL="3565474" indent="-237698" eaLnBrk="0" fontAlgn="base" hangingPunct="0">
              <a:spcBef>
                <a:spcPct val="0"/>
              </a:spcBef>
              <a:spcAft>
                <a:spcPct val="0"/>
              </a:spcAft>
              <a:defRPr sz="2500">
                <a:solidFill>
                  <a:schemeClr val="tx1"/>
                </a:solidFill>
                <a:latin typeface="Times New Roman" pitchFamily="18" charset="0"/>
              </a:defRPr>
            </a:lvl8pPr>
            <a:lvl9pPr marL="4040871" indent="-237698" eaLnBrk="0" fontAlgn="base" hangingPunct="0">
              <a:spcBef>
                <a:spcPct val="0"/>
              </a:spcBef>
              <a:spcAft>
                <a:spcPct val="0"/>
              </a:spcAft>
              <a:defRPr sz="2500">
                <a:solidFill>
                  <a:schemeClr val="tx1"/>
                </a:solidFill>
                <a:latin typeface="Times New Roman" pitchFamily="18" charset="0"/>
              </a:defRPr>
            </a:lvl9pPr>
          </a:lstStyle>
          <a:p>
            <a:fld id="{01752DB7-8926-4381-8D82-5F4448D84829}" type="slidenum">
              <a:rPr lang="en-US" altLang="de-DE" sz="1200">
                <a:solidFill>
                  <a:srgbClr val="000000"/>
                </a:solidFill>
              </a:rPr>
              <a:pPr/>
              <a:t>47</a:t>
            </a:fld>
            <a:endParaRPr lang="en-US" altLang="de-DE" sz="1200">
              <a:solidFill>
                <a:srgbClr val="000000"/>
              </a:solidFill>
            </a:endParaRPr>
          </a:p>
        </p:txBody>
      </p:sp>
      <p:sp>
        <p:nvSpPr>
          <p:cNvPr id="1808387" name="Rectangle 2"/>
          <p:cNvSpPr>
            <a:spLocks noGrp="1" noRot="1" noChangeAspect="1" noChangeArrowheads="1" noTextEdit="1"/>
          </p:cNvSpPr>
          <p:nvPr>
            <p:ph type="sldImg"/>
          </p:nvPr>
        </p:nvSpPr>
        <p:spPr>
          <a:xfrm>
            <a:off x="139700" y="768350"/>
            <a:ext cx="6819900" cy="3836988"/>
          </a:xfrm>
          <a:ln/>
        </p:spPr>
      </p:sp>
      <p:sp>
        <p:nvSpPr>
          <p:cNvPr id="1808388" name="Rectangle 3"/>
          <p:cNvSpPr>
            <a:spLocks noGrp="1" noChangeArrowheads="1"/>
          </p:cNvSpPr>
          <p:nvPr>
            <p:ph type="body" idx="1"/>
          </p:nvPr>
        </p:nvSpPr>
        <p:spPr>
          <a:noFill/>
        </p:spPr>
        <p:txBody>
          <a:bodyPr/>
          <a:lstStyle/>
          <a:p>
            <a:endParaRPr lang="de-DE" altLang="de-DE"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3811" indent="-295768">
              <a:defRPr>
                <a:solidFill>
                  <a:schemeClr val="tx1"/>
                </a:solidFill>
                <a:latin typeface="Calibri" pitchFamily="34" charset="0"/>
              </a:defRPr>
            </a:lvl2pPr>
            <a:lvl3pPr marL="1191669" indent="-237302">
              <a:defRPr>
                <a:solidFill>
                  <a:schemeClr val="tx1"/>
                </a:solidFill>
                <a:latin typeface="Calibri" pitchFamily="34" charset="0"/>
              </a:defRPr>
            </a:lvl3pPr>
            <a:lvl4pPr marL="1669713" indent="-237302">
              <a:defRPr>
                <a:solidFill>
                  <a:schemeClr val="tx1"/>
                </a:solidFill>
                <a:latin typeface="Calibri" pitchFamily="34" charset="0"/>
              </a:defRPr>
            </a:lvl4pPr>
            <a:lvl5pPr marL="2146036" indent="-237302">
              <a:defRPr>
                <a:solidFill>
                  <a:schemeClr val="tx1"/>
                </a:solidFill>
                <a:latin typeface="Calibri" pitchFamily="34" charset="0"/>
              </a:defRPr>
            </a:lvl5pPr>
            <a:lvl6pPr marL="2641275" indent="-237302" fontAlgn="base">
              <a:spcBef>
                <a:spcPct val="0"/>
              </a:spcBef>
              <a:spcAft>
                <a:spcPct val="0"/>
              </a:spcAft>
              <a:defRPr>
                <a:solidFill>
                  <a:schemeClr val="tx1"/>
                </a:solidFill>
                <a:latin typeface="Calibri" pitchFamily="34" charset="0"/>
              </a:defRPr>
            </a:lvl6pPr>
            <a:lvl7pPr marL="3136514" indent="-237302" fontAlgn="base">
              <a:spcBef>
                <a:spcPct val="0"/>
              </a:spcBef>
              <a:spcAft>
                <a:spcPct val="0"/>
              </a:spcAft>
              <a:defRPr>
                <a:solidFill>
                  <a:schemeClr val="tx1"/>
                </a:solidFill>
                <a:latin typeface="Calibri" pitchFamily="34" charset="0"/>
              </a:defRPr>
            </a:lvl7pPr>
            <a:lvl8pPr marL="3631753" indent="-237302" fontAlgn="base">
              <a:spcBef>
                <a:spcPct val="0"/>
              </a:spcBef>
              <a:spcAft>
                <a:spcPct val="0"/>
              </a:spcAft>
              <a:defRPr>
                <a:solidFill>
                  <a:schemeClr val="tx1"/>
                </a:solidFill>
                <a:latin typeface="Calibri" pitchFamily="34" charset="0"/>
              </a:defRPr>
            </a:lvl8pPr>
            <a:lvl9pPr marL="4126992" indent="-23730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4B3F292-042C-4F74-8AAD-73FF20CCB42A}" type="slidenum">
              <a:rPr lang="en-US" altLang="de-DE" smtClean="0">
                <a:solidFill>
                  <a:prstClr val="black"/>
                </a:solidFill>
                <a:latin typeface="Times New Roman" pitchFamily="18" charset="0"/>
              </a:rPr>
              <a:pPr fontAlgn="base">
                <a:spcBef>
                  <a:spcPct val="0"/>
                </a:spcBef>
                <a:spcAft>
                  <a:spcPct val="0"/>
                </a:spcAft>
                <a:defRPr/>
              </a:pPr>
              <a:t>48</a:t>
            </a:fld>
            <a:endParaRPr lang="en-US" altLang="de-DE">
              <a:solidFill>
                <a:prstClr val="black"/>
              </a:solidFill>
              <a:latin typeface="Times New Roman" pitchFamily="18" charset="0"/>
            </a:endParaRPr>
          </a:p>
        </p:txBody>
      </p:sp>
      <p:sp>
        <p:nvSpPr>
          <p:cNvPr id="527363" name="Rectangle 2"/>
          <p:cNvSpPr>
            <a:spLocks noGrp="1" noRot="1" noChangeAspect="1" noChangeArrowheads="1" noTextEdit="1"/>
          </p:cNvSpPr>
          <p:nvPr>
            <p:ph type="sldImg"/>
          </p:nvPr>
        </p:nvSpPr>
        <p:spPr bwMode="auto">
          <a:xfrm>
            <a:off x="179388" y="806450"/>
            <a:ext cx="6729412" cy="37861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7364" name="Rectangle 3"/>
          <p:cNvSpPr>
            <a:spLocks noGrp="1" noChangeArrowheads="1"/>
          </p:cNvSpPr>
          <p:nvPr>
            <p:ph type="body" idx="1"/>
          </p:nvPr>
        </p:nvSpPr>
        <p:spPr bwMode="auto">
          <a:xfrm>
            <a:off x="944563" y="4835525"/>
            <a:ext cx="5195887" cy="4592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3811" indent="-295768">
              <a:defRPr>
                <a:solidFill>
                  <a:schemeClr val="tx1"/>
                </a:solidFill>
                <a:latin typeface="Calibri" pitchFamily="34" charset="0"/>
              </a:defRPr>
            </a:lvl2pPr>
            <a:lvl3pPr marL="1191669" indent="-237302">
              <a:defRPr>
                <a:solidFill>
                  <a:schemeClr val="tx1"/>
                </a:solidFill>
                <a:latin typeface="Calibri" pitchFamily="34" charset="0"/>
              </a:defRPr>
            </a:lvl3pPr>
            <a:lvl4pPr marL="1669713" indent="-237302">
              <a:defRPr>
                <a:solidFill>
                  <a:schemeClr val="tx1"/>
                </a:solidFill>
                <a:latin typeface="Calibri" pitchFamily="34" charset="0"/>
              </a:defRPr>
            </a:lvl4pPr>
            <a:lvl5pPr marL="2146036" indent="-237302">
              <a:defRPr>
                <a:solidFill>
                  <a:schemeClr val="tx1"/>
                </a:solidFill>
                <a:latin typeface="Calibri" pitchFamily="34" charset="0"/>
              </a:defRPr>
            </a:lvl5pPr>
            <a:lvl6pPr marL="2641275" indent="-237302" fontAlgn="base">
              <a:spcBef>
                <a:spcPct val="0"/>
              </a:spcBef>
              <a:spcAft>
                <a:spcPct val="0"/>
              </a:spcAft>
              <a:defRPr>
                <a:solidFill>
                  <a:schemeClr val="tx1"/>
                </a:solidFill>
                <a:latin typeface="Calibri" pitchFamily="34" charset="0"/>
              </a:defRPr>
            </a:lvl6pPr>
            <a:lvl7pPr marL="3136514" indent="-237302" fontAlgn="base">
              <a:spcBef>
                <a:spcPct val="0"/>
              </a:spcBef>
              <a:spcAft>
                <a:spcPct val="0"/>
              </a:spcAft>
              <a:defRPr>
                <a:solidFill>
                  <a:schemeClr val="tx1"/>
                </a:solidFill>
                <a:latin typeface="Calibri" pitchFamily="34" charset="0"/>
              </a:defRPr>
            </a:lvl7pPr>
            <a:lvl8pPr marL="3631753" indent="-237302" fontAlgn="base">
              <a:spcBef>
                <a:spcPct val="0"/>
              </a:spcBef>
              <a:spcAft>
                <a:spcPct val="0"/>
              </a:spcAft>
              <a:defRPr>
                <a:solidFill>
                  <a:schemeClr val="tx1"/>
                </a:solidFill>
                <a:latin typeface="Calibri" pitchFamily="34" charset="0"/>
              </a:defRPr>
            </a:lvl8pPr>
            <a:lvl9pPr marL="4126992" indent="-23730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EB093BE-2D4B-4044-9587-5CEB337FBA7E}" type="slidenum">
              <a:rPr lang="en-US" altLang="de-DE" smtClean="0">
                <a:solidFill>
                  <a:prstClr val="black"/>
                </a:solidFill>
                <a:latin typeface="Times New Roman" pitchFamily="18" charset="0"/>
              </a:rPr>
              <a:pPr fontAlgn="base">
                <a:spcBef>
                  <a:spcPct val="0"/>
                </a:spcBef>
                <a:spcAft>
                  <a:spcPct val="0"/>
                </a:spcAft>
                <a:defRPr/>
              </a:pPr>
              <a:t>49</a:t>
            </a:fld>
            <a:endParaRPr lang="en-US" altLang="de-DE">
              <a:solidFill>
                <a:prstClr val="black"/>
              </a:solidFill>
              <a:latin typeface="Times New Roman" pitchFamily="18" charset="0"/>
            </a:endParaRPr>
          </a:p>
        </p:txBody>
      </p:sp>
      <p:sp>
        <p:nvSpPr>
          <p:cNvPr id="534531" name="Rectangle 2"/>
          <p:cNvSpPr>
            <a:spLocks noGrp="1" noRot="1" noChangeAspect="1" noChangeArrowheads="1" noTextEdit="1"/>
          </p:cNvSpPr>
          <p:nvPr>
            <p:ph type="sldImg"/>
          </p:nvPr>
        </p:nvSpPr>
        <p:spPr bwMode="auto">
          <a:xfrm>
            <a:off x="179388" y="806450"/>
            <a:ext cx="6729412" cy="37861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4532" name="Rectangle 3"/>
          <p:cNvSpPr>
            <a:spLocks noGrp="1" noChangeArrowheads="1"/>
          </p:cNvSpPr>
          <p:nvPr>
            <p:ph type="body" idx="1"/>
          </p:nvPr>
        </p:nvSpPr>
        <p:spPr bwMode="auto">
          <a:xfrm>
            <a:off x="944563" y="4835525"/>
            <a:ext cx="5195887" cy="4592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570"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pPr eaLnBrk="1" hangingPunct="1"/>
            <a:fld id="{B8F9EB1E-65F0-4C6D-BF81-5873E8F9C8E3}" type="slidenum">
              <a:rPr lang="en-US" altLang="de-DE" sz="1300"/>
              <a:pPr eaLnBrk="1" hangingPunct="1"/>
              <a:t>4</a:t>
            </a:fld>
            <a:endParaRPr lang="en-US" altLang="de-DE" sz="1300"/>
          </a:p>
        </p:txBody>
      </p:sp>
      <p:sp>
        <p:nvSpPr>
          <p:cNvPr id="1389571" name="Rectangle 2"/>
          <p:cNvSpPr>
            <a:spLocks noGrp="1" noRot="1" noChangeAspect="1" noChangeArrowheads="1" noTextEdit="1"/>
          </p:cNvSpPr>
          <p:nvPr>
            <p:ph type="sldImg"/>
          </p:nvPr>
        </p:nvSpPr>
        <p:spPr>
          <a:xfrm>
            <a:off x="179388" y="806450"/>
            <a:ext cx="6731000" cy="3786188"/>
          </a:xfrm>
          <a:ln/>
        </p:spPr>
      </p:sp>
      <p:sp>
        <p:nvSpPr>
          <p:cNvPr id="1389572" name="Rectangle 3"/>
          <p:cNvSpPr>
            <a:spLocks noGrp="1" noChangeArrowheads="1"/>
          </p:cNvSpPr>
          <p:nvPr>
            <p:ph type="body" idx="1"/>
          </p:nvPr>
        </p:nvSpPr>
        <p:spPr>
          <a:xfrm>
            <a:off x="1" y="4834967"/>
            <a:ext cx="7099300" cy="4592727"/>
          </a:xfrm>
          <a:noFill/>
        </p:spPr>
        <p:txBody>
          <a:bodyPr/>
          <a:lstStyle/>
          <a:p>
            <a:pPr>
              <a:spcBef>
                <a:spcPct val="0"/>
              </a:spcBef>
            </a:pPr>
            <a:r>
              <a:rPr lang="de-DE" altLang="de-DE" dirty="0">
                <a:latin typeface="Arial" pitchFamily="34" charset="0"/>
              </a:rPr>
              <a:t>Words, in</a:t>
            </a:r>
            <a:r>
              <a:rPr lang="de-DE" altLang="de-DE" baseline="0" dirty="0">
                <a:latin typeface="Arial" pitchFamily="34" charset="0"/>
              </a:rPr>
              <a:t> </a:t>
            </a:r>
            <a:r>
              <a:rPr lang="de-DE" altLang="de-DE" baseline="0" dirty="0" err="1">
                <a:latin typeface="Arial" pitchFamily="34" charset="0"/>
              </a:rPr>
              <a:t>other</a:t>
            </a:r>
            <a:r>
              <a:rPr lang="de-DE" altLang="de-DE" baseline="0" dirty="0">
                <a:latin typeface="Arial" pitchFamily="34" charset="0"/>
              </a:rPr>
              <a:t> words </a:t>
            </a:r>
            <a:r>
              <a:rPr lang="de-DE" altLang="de-DE" baseline="0" dirty="0" err="1">
                <a:latin typeface="Arial" pitchFamily="34" charset="0"/>
              </a:rPr>
              <a:t>your</a:t>
            </a:r>
            <a:r>
              <a:rPr lang="de-DE" altLang="de-DE" baseline="0" dirty="0">
                <a:latin typeface="Arial" pitchFamily="34" charset="0"/>
              </a:rPr>
              <a:t> </a:t>
            </a:r>
            <a:r>
              <a:rPr lang="de-DE" altLang="de-DE" baseline="0" dirty="0" err="1">
                <a:latin typeface="Arial" pitchFamily="34" charset="0"/>
              </a:rPr>
              <a:t>language</a:t>
            </a:r>
            <a:r>
              <a:rPr lang="de-DE" altLang="de-DE" baseline="0" dirty="0">
                <a:latin typeface="Arial" pitchFamily="34" charset="0"/>
              </a:rPr>
              <a:t> </a:t>
            </a:r>
            <a:r>
              <a:rPr lang="de-DE" altLang="de-DE" baseline="0" dirty="0" err="1">
                <a:latin typeface="Arial" pitchFamily="34" charset="0"/>
              </a:rPr>
              <a:t>can</a:t>
            </a:r>
            <a:r>
              <a:rPr lang="de-DE" altLang="de-DE" dirty="0">
                <a:latin typeface="Arial" pitchFamily="34" charset="0"/>
              </a:rPr>
              <a:t> </a:t>
            </a:r>
            <a:r>
              <a:rPr lang="de-DE" altLang="de-DE" dirty="0" err="1">
                <a:latin typeface="Arial" pitchFamily="34" charset="0"/>
              </a:rPr>
              <a:t>determin</a:t>
            </a:r>
            <a:r>
              <a:rPr lang="de-DE" altLang="de-DE" baseline="0" dirty="0" err="1">
                <a:latin typeface="Arial" pitchFamily="34" charset="0"/>
              </a:rPr>
              <a:t>e</a:t>
            </a:r>
            <a:r>
              <a:rPr lang="de-DE" altLang="de-DE" baseline="0" dirty="0">
                <a:latin typeface="Arial" pitchFamily="34" charset="0"/>
              </a:rPr>
              <a:t> </a:t>
            </a:r>
            <a:r>
              <a:rPr lang="de-DE" altLang="de-DE" baseline="0" dirty="0" err="1">
                <a:latin typeface="Arial" pitchFamily="34" charset="0"/>
              </a:rPr>
              <a:t>how</a:t>
            </a:r>
            <a:r>
              <a:rPr lang="de-DE" altLang="de-DE" baseline="0" dirty="0">
                <a:latin typeface="Arial" pitchFamily="34" charset="0"/>
              </a:rPr>
              <a:t> </a:t>
            </a:r>
            <a:r>
              <a:rPr lang="de-DE" altLang="de-DE" baseline="0" dirty="0" err="1">
                <a:latin typeface="Arial" pitchFamily="34" charset="0"/>
              </a:rPr>
              <a:t>people</a:t>
            </a:r>
            <a:r>
              <a:rPr lang="de-DE" altLang="de-DE" baseline="0" dirty="0">
                <a:latin typeface="Arial" pitchFamily="34" charset="0"/>
              </a:rPr>
              <a:t> </a:t>
            </a:r>
            <a:r>
              <a:rPr lang="de-DE" altLang="de-DE" baseline="0" dirty="0" err="1">
                <a:latin typeface="Arial" pitchFamily="34" charset="0"/>
              </a:rPr>
              <a:t>feel</a:t>
            </a:r>
            <a:r>
              <a:rPr lang="de-DE" altLang="de-DE" baseline="0" dirty="0">
                <a:latin typeface="Arial" pitchFamily="34" charset="0"/>
              </a:rPr>
              <a:t> and </a:t>
            </a:r>
            <a:r>
              <a:rPr lang="de-DE" altLang="de-DE" baseline="0" dirty="0" err="1">
                <a:latin typeface="Arial" pitchFamily="34" charset="0"/>
              </a:rPr>
              <a:t>how</a:t>
            </a:r>
            <a:r>
              <a:rPr lang="de-DE" altLang="de-DE" baseline="0" dirty="0">
                <a:latin typeface="Arial" pitchFamily="34" charset="0"/>
              </a:rPr>
              <a:t> </a:t>
            </a:r>
            <a:r>
              <a:rPr lang="de-DE" altLang="de-DE" baseline="0" dirty="0" err="1">
                <a:latin typeface="Arial" pitchFamily="34" charset="0"/>
              </a:rPr>
              <a:t>they</a:t>
            </a:r>
            <a:r>
              <a:rPr lang="de-DE" altLang="de-DE" baseline="0" dirty="0">
                <a:latin typeface="Arial" pitchFamily="34" charset="0"/>
              </a:rPr>
              <a:t> </a:t>
            </a:r>
            <a:r>
              <a:rPr lang="de-DE" altLang="de-DE" baseline="0" dirty="0" err="1">
                <a:latin typeface="Arial" pitchFamily="34" charset="0"/>
              </a:rPr>
              <a:t>react</a:t>
            </a:r>
            <a:r>
              <a:rPr lang="de-DE" altLang="de-DE" baseline="0" dirty="0">
                <a:latin typeface="Arial" pitchFamily="34" charset="0"/>
              </a:rPr>
              <a:t> to </a:t>
            </a:r>
            <a:r>
              <a:rPr lang="de-DE" altLang="de-DE" baseline="0" dirty="0" err="1">
                <a:latin typeface="Arial" pitchFamily="34" charset="0"/>
              </a:rPr>
              <a:t>you</a:t>
            </a:r>
            <a:r>
              <a:rPr lang="de-DE" altLang="de-DE" baseline="0" dirty="0">
                <a:latin typeface="Arial" pitchFamily="34" charset="0"/>
              </a:rPr>
              <a:t>. </a:t>
            </a:r>
            <a:endParaRPr lang="de-DE" altLang="de-DE" dirty="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solidFill>
                  <a:prstClr val="black"/>
                </a:solidFill>
              </a:rPr>
              <a:pPr/>
              <a:t>50</a:t>
            </a:fld>
            <a:endParaRPr lang="de-DE">
              <a:solidFill>
                <a:prstClr val="black"/>
              </a:solidFill>
            </a:endParaRPr>
          </a:p>
        </p:txBody>
      </p:sp>
    </p:spTree>
    <p:extLst>
      <p:ext uri="{BB962C8B-B14F-4D97-AF65-F5344CB8AC3E}">
        <p14:creationId xmlns:p14="http://schemas.microsoft.com/office/powerpoint/2010/main" val="33065870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905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40384290-4978-437B-8D19-57A7C80F10F8}" type="slidenum">
              <a:rPr lang="en-US" altLang="de-DE" sz="1300">
                <a:solidFill>
                  <a:prstClr val="black"/>
                </a:solidFill>
              </a:rPr>
              <a:pPr/>
              <a:t>52</a:t>
            </a:fld>
            <a:endParaRPr lang="en-US" altLang="de-DE" sz="1300">
              <a:solidFill>
                <a:prstClr val="black"/>
              </a:solidFill>
            </a:endParaRPr>
          </a:p>
        </p:txBody>
      </p:sp>
      <p:sp>
        <p:nvSpPr>
          <p:cNvPr id="1709059" name="Rectangle 2"/>
          <p:cNvSpPr>
            <a:spLocks noGrp="1" noRot="1" noChangeAspect="1" noChangeArrowheads="1" noTextEdit="1"/>
          </p:cNvSpPr>
          <p:nvPr>
            <p:ph type="sldImg"/>
          </p:nvPr>
        </p:nvSpPr>
        <p:spPr>
          <a:xfrm>
            <a:off x="139700" y="768350"/>
            <a:ext cx="6819900" cy="3836988"/>
          </a:xfrm>
          <a:ln/>
        </p:spPr>
      </p:sp>
      <p:sp>
        <p:nvSpPr>
          <p:cNvPr id="1709060" name="Rectangle 3"/>
          <p:cNvSpPr>
            <a:spLocks noGrp="1" noChangeArrowheads="1"/>
          </p:cNvSpPr>
          <p:nvPr>
            <p:ph type="body" idx="1"/>
          </p:nvPr>
        </p:nvSpPr>
        <p:spPr>
          <a:noFill/>
        </p:spPr>
        <p:txBody>
          <a:bodyPr/>
          <a:lstStyle/>
          <a:p>
            <a:endParaRPr lang="de-DE" alt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82"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E61CFA34-71AD-4A63-856A-8CF90F452F49}" type="slidenum">
              <a:rPr lang="en-US" altLang="de-DE" sz="1300">
                <a:solidFill>
                  <a:prstClr val="black"/>
                </a:solidFill>
              </a:rPr>
              <a:pPr/>
              <a:t>53</a:t>
            </a:fld>
            <a:endParaRPr lang="en-US" altLang="de-DE" sz="1300">
              <a:solidFill>
                <a:prstClr val="black"/>
              </a:solidFill>
            </a:endParaRPr>
          </a:p>
        </p:txBody>
      </p:sp>
      <p:sp>
        <p:nvSpPr>
          <p:cNvPr id="1710083" name="Rectangle 2"/>
          <p:cNvSpPr>
            <a:spLocks noGrp="1" noRot="1" noChangeAspect="1" noChangeArrowheads="1" noTextEdit="1"/>
          </p:cNvSpPr>
          <p:nvPr>
            <p:ph type="sldImg"/>
          </p:nvPr>
        </p:nvSpPr>
        <p:spPr>
          <a:xfrm>
            <a:off x="139700" y="768350"/>
            <a:ext cx="6819900" cy="3836988"/>
          </a:xfrm>
          <a:ln/>
        </p:spPr>
      </p:sp>
      <p:sp>
        <p:nvSpPr>
          <p:cNvPr id="1710084" name="Rectangle 3"/>
          <p:cNvSpPr>
            <a:spLocks noGrp="1" noChangeArrowheads="1"/>
          </p:cNvSpPr>
          <p:nvPr>
            <p:ph type="body" idx="1"/>
          </p:nvPr>
        </p:nvSpPr>
        <p:spPr>
          <a:noFill/>
        </p:spPr>
        <p:txBody>
          <a:bodyPr/>
          <a:lstStyle/>
          <a:p>
            <a:endParaRPr lang="de-DE" alt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1106"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75193509-3F63-4987-A83A-EA061841A470}" type="slidenum">
              <a:rPr lang="en-US" altLang="de-DE" sz="1300">
                <a:solidFill>
                  <a:prstClr val="black"/>
                </a:solidFill>
              </a:rPr>
              <a:pPr/>
              <a:t>54</a:t>
            </a:fld>
            <a:endParaRPr lang="en-US" altLang="de-DE" sz="1300">
              <a:solidFill>
                <a:prstClr val="black"/>
              </a:solidFill>
            </a:endParaRPr>
          </a:p>
        </p:txBody>
      </p:sp>
      <p:sp>
        <p:nvSpPr>
          <p:cNvPr id="1711107" name="Rectangle 2"/>
          <p:cNvSpPr>
            <a:spLocks noGrp="1" noRot="1" noChangeAspect="1" noChangeArrowheads="1" noTextEdit="1"/>
          </p:cNvSpPr>
          <p:nvPr>
            <p:ph type="sldImg"/>
          </p:nvPr>
        </p:nvSpPr>
        <p:spPr>
          <a:xfrm>
            <a:off x="139700" y="768350"/>
            <a:ext cx="6819900" cy="3836988"/>
          </a:xfrm>
          <a:ln/>
        </p:spPr>
      </p:sp>
      <p:sp>
        <p:nvSpPr>
          <p:cNvPr id="1711108" name="Rectangle 3"/>
          <p:cNvSpPr>
            <a:spLocks noGrp="1" noChangeArrowheads="1"/>
          </p:cNvSpPr>
          <p:nvPr>
            <p:ph type="body" idx="1"/>
          </p:nvPr>
        </p:nvSpPr>
        <p:spPr>
          <a:noFill/>
        </p:spPr>
        <p:txBody>
          <a:bodyPr/>
          <a:lstStyle/>
          <a:p>
            <a:endParaRPr lang="de-DE" alt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1106"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75193509-3F63-4987-A83A-EA061841A470}" type="slidenum">
              <a:rPr lang="en-US" altLang="de-DE" sz="1300">
                <a:solidFill>
                  <a:prstClr val="black"/>
                </a:solidFill>
              </a:rPr>
              <a:pPr/>
              <a:t>56</a:t>
            </a:fld>
            <a:endParaRPr lang="en-US" altLang="de-DE" sz="1300">
              <a:solidFill>
                <a:prstClr val="black"/>
              </a:solidFill>
            </a:endParaRPr>
          </a:p>
        </p:txBody>
      </p:sp>
      <p:sp>
        <p:nvSpPr>
          <p:cNvPr id="1711107" name="Rectangle 2"/>
          <p:cNvSpPr>
            <a:spLocks noGrp="1" noRot="1" noChangeAspect="1" noChangeArrowheads="1" noTextEdit="1"/>
          </p:cNvSpPr>
          <p:nvPr>
            <p:ph type="sldImg"/>
          </p:nvPr>
        </p:nvSpPr>
        <p:spPr>
          <a:xfrm>
            <a:off x="139700" y="768350"/>
            <a:ext cx="6819900" cy="3836988"/>
          </a:xfrm>
          <a:ln/>
        </p:spPr>
      </p:sp>
      <p:sp>
        <p:nvSpPr>
          <p:cNvPr id="1711108" name="Rectangle 3"/>
          <p:cNvSpPr>
            <a:spLocks noGrp="1" noChangeArrowheads="1"/>
          </p:cNvSpPr>
          <p:nvPr>
            <p:ph type="body" idx="1"/>
          </p:nvPr>
        </p:nvSpPr>
        <p:spPr>
          <a:noFill/>
        </p:spPr>
        <p:txBody>
          <a:bodyPr/>
          <a:lstStyle/>
          <a:p>
            <a:endParaRPr lang="de-DE" altLang="de-DE"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1106"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75193509-3F63-4987-A83A-EA061841A470}" type="slidenum">
              <a:rPr lang="en-US" altLang="de-DE" sz="1300">
                <a:solidFill>
                  <a:prstClr val="black"/>
                </a:solidFill>
              </a:rPr>
              <a:pPr/>
              <a:t>57</a:t>
            </a:fld>
            <a:endParaRPr lang="en-US" altLang="de-DE" sz="1300">
              <a:solidFill>
                <a:prstClr val="black"/>
              </a:solidFill>
            </a:endParaRPr>
          </a:p>
        </p:txBody>
      </p:sp>
      <p:sp>
        <p:nvSpPr>
          <p:cNvPr id="1711107" name="Rectangle 2"/>
          <p:cNvSpPr>
            <a:spLocks noGrp="1" noRot="1" noChangeAspect="1" noChangeArrowheads="1" noTextEdit="1"/>
          </p:cNvSpPr>
          <p:nvPr>
            <p:ph type="sldImg"/>
          </p:nvPr>
        </p:nvSpPr>
        <p:spPr>
          <a:xfrm>
            <a:off x="139700" y="768350"/>
            <a:ext cx="6819900" cy="3836988"/>
          </a:xfrm>
          <a:ln/>
        </p:spPr>
      </p:sp>
      <p:sp>
        <p:nvSpPr>
          <p:cNvPr id="1711108" name="Rectangle 3"/>
          <p:cNvSpPr>
            <a:spLocks noGrp="1" noChangeArrowheads="1"/>
          </p:cNvSpPr>
          <p:nvPr>
            <p:ph type="body" idx="1"/>
          </p:nvPr>
        </p:nvSpPr>
        <p:spPr>
          <a:noFill/>
        </p:spPr>
        <p:txBody>
          <a:bodyPr/>
          <a:lstStyle/>
          <a:p>
            <a:endParaRPr lang="de-DE" alt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FC07C2-6DF0-4BEE-B2C8-DFA9CBE54B1F}" type="slidenum">
              <a:rPr lang="de-DE">
                <a:solidFill>
                  <a:prstClr val="black"/>
                </a:solidFill>
              </a:rPr>
              <a:pPr/>
              <a:t>59</a:t>
            </a:fld>
            <a:endParaRPr lang="de-DE">
              <a:solidFill>
                <a:prstClr val="black"/>
              </a:solidFill>
            </a:endParaRPr>
          </a:p>
        </p:txBody>
      </p:sp>
      <p:sp>
        <p:nvSpPr>
          <p:cNvPr id="8194" name="Rectangle 2"/>
          <p:cNvSpPr>
            <a:spLocks noGrp="1" noRot="1" noChangeAspect="1" noChangeArrowheads="1" noTextEdit="1"/>
          </p:cNvSpPr>
          <p:nvPr>
            <p:ph type="sldImg"/>
          </p:nvPr>
        </p:nvSpPr>
        <p:spPr>
          <a:xfrm>
            <a:off x="139700" y="768350"/>
            <a:ext cx="6819900" cy="3836988"/>
          </a:xfrm>
          <a:ln/>
        </p:spPr>
      </p:sp>
      <p:sp>
        <p:nvSpPr>
          <p:cNvPr id="8195" name="Rectangle 3"/>
          <p:cNvSpPr>
            <a:spLocks noGrp="1" noChangeArrowheads="1"/>
          </p:cNvSpPr>
          <p:nvPr>
            <p:ph type="body" idx="1"/>
          </p:nvPr>
        </p:nvSpPr>
        <p:spPr>
          <a:xfrm>
            <a:off x="946575" y="4861441"/>
            <a:ext cx="5206153" cy="4605576"/>
          </a:xfrm>
        </p:spPr>
        <p:txBody>
          <a:bodyPr/>
          <a:lstStyle/>
          <a:p>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5644F4-641E-4D48-8A71-A714B95A76D1}" type="slidenum">
              <a:rPr lang="de-DE">
                <a:solidFill>
                  <a:prstClr val="black"/>
                </a:solidFill>
              </a:rPr>
              <a:pPr/>
              <a:t>60</a:t>
            </a:fld>
            <a:endParaRPr lang="de-DE">
              <a:solidFill>
                <a:prstClr val="black"/>
              </a:solidFill>
            </a:endParaRPr>
          </a:p>
        </p:txBody>
      </p:sp>
      <p:sp>
        <p:nvSpPr>
          <p:cNvPr id="6146" name="Rectangle 2"/>
          <p:cNvSpPr>
            <a:spLocks noGrp="1" noRot="1" noChangeAspect="1" noChangeArrowheads="1" noTextEdit="1"/>
          </p:cNvSpPr>
          <p:nvPr>
            <p:ph type="sldImg"/>
          </p:nvPr>
        </p:nvSpPr>
        <p:spPr>
          <a:xfrm>
            <a:off x="179388" y="806450"/>
            <a:ext cx="6731000" cy="3786188"/>
          </a:xfrm>
          <a:ln/>
        </p:spPr>
      </p:sp>
      <p:sp>
        <p:nvSpPr>
          <p:cNvPr id="6147" name="Rectangle 3"/>
          <p:cNvSpPr>
            <a:spLocks noGrp="1" noChangeArrowheads="1"/>
          </p:cNvSpPr>
          <p:nvPr>
            <p:ph type="body" idx="1"/>
          </p:nvPr>
        </p:nvSpPr>
        <p:spPr>
          <a:xfrm>
            <a:off x="944931" y="4834791"/>
            <a:ext cx="5196293" cy="4593137"/>
          </a:xfrm>
        </p:spPr>
        <p:txBody>
          <a:bodyPr/>
          <a:lstStyle/>
          <a:p>
            <a:endParaRPr lang="de-D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CFDD0B16-5C7C-40BC-BCA7-34B4312E9E92}" type="slidenum">
              <a:rPr lang="en-GB" altLang="de-DE" sz="1300">
                <a:solidFill>
                  <a:schemeClr val="tx1"/>
                </a:solidFill>
                <a:latin typeface="Times New Roman" pitchFamily="18" charset="0"/>
              </a:rPr>
              <a:pPr/>
              <a:t>61</a:t>
            </a:fld>
            <a:endParaRPr lang="en-GB" altLang="de-DE" sz="1300">
              <a:solidFill>
                <a:schemeClr val="tx1"/>
              </a:solidFill>
              <a:latin typeface="Times New Roman" pitchFamily="18" charset="0"/>
            </a:endParaRPr>
          </a:p>
        </p:txBody>
      </p:sp>
      <p:sp>
        <p:nvSpPr>
          <p:cNvPr id="451587" name="Rectangle 2"/>
          <p:cNvSpPr>
            <a:spLocks noGrp="1" noRot="1" noChangeAspect="1" noChangeArrowheads="1" noTextEdit="1"/>
          </p:cNvSpPr>
          <p:nvPr>
            <p:ph type="sldImg"/>
          </p:nvPr>
        </p:nvSpPr>
        <p:spPr>
          <a:xfrm>
            <a:off x="139700" y="768350"/>
            <a:ext cx="6819900" cy="3836988"/>
          </a:xfrm>
          <a:ln/>
        </p:spPr>
      </p:sp>
      <p:sp>
        <p:nvSpPr>
          <p:cNvPr id="451588" name="Rectangle 3"/>
          <p:cNvSpPr>
            <a:spLocks noGrp="1" noChangeArrowheads="1"/>
          </p:cNvSpPr>
          <p:nvPr>
            <p:ph type="body" idx="1"/>
          </p:nvPr>
        </p:nvSpPr>
        <p:spPr>
          <a:noFill/>
        </p:spPr>
        <p:txBody>
          <a:bodyPr/>
          <a:lstStyle/>
          <a:p>
            <a:endParaRPr lang="de-DE" alt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223768F6-1306-48B3-A0BB-7B1863B38E67}" type="slidenum">
              <a:rPr lang="en-GB" altLang="de-DE" sz="1300">
                <a:solidFill>
                  <a:schemeClr val="tx1"/>
                </a:solidFill>
                <a:latin typeface="Times New Roman" pitchFamily="18" charset="0"/>
              </a:rPr>
              <a:pPr/>
              <a:t>62</a:t>
            </a:fld>
            <a:endParaRPr lang="en-GB" altLang="de-DE" sz="1300">
              <a:solidFill>
                <a:schemeClr val="tx1"/>
              </a:solidFill>
              <a:latin typeface="Times New Roman" pitchFamily="18" charset="0"/>
            </a:endParaRPr>
          </a:p>
        </p:txBody>
      </p:sp>
      <p:sp>
        <p:nvSpPr>
          <p:cNvPr id="453635" name="Rectangle 2"/>
          <p:cNvSpPr>
            <a:spLocks noGrp="1" noRot="1" noChangeAspect="1" noChangeArrowheads="1" noTextEdit="1"/>
          </p:cNvSpPr>
          <p:nvPr>
            <p:ph type="sldImg"/>
          </p:nvPr>
        </p:nvSpPr>
        <p:spPr>
          <a:xfrm>
            <a:off x="139700" y="768350"/>
            <a:ext cx="6819900" cy="3836988"/>
          </a:xfrm>
          <a:ln/>
        </p:spPr>
      </p:sp>
      <p:sp>
        <p:nvSpPr>
          <p:cNvPr id="453636" name="Rectangle 3"/>
          <p:cNvSpPr>
            <a:spLocks noGrp="1" noChangeArrowheads="1"/>
          </p:cNvSpPr>
          <p:nvPr>
            <p:ph type="body" idx="1"/>
          </p:nvPr>
        </p:nvSpPr>
        <p:spPr>
          <a:noFill/>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Love to </a:t>
            </a:r>
            <a:r>
              <a:rPr lang="de-DE" dirty="0" err="1"/>
              <a:t>talk</a:t>
            </a:r>
            <a:r>
              <a:rPr lang="de-DE" dirty="0"/>
              <a:t> </a:t>
            </a:r>
            <a:r>
              <a:rPr lang="de-DE" dirty="0" err="1"/>
              <a:t>about</a:t>
            </a:r>
            <a:r>
              <a:rPr lang="de-DE" dirty="0"/>
              <a:t> …</a:t>
            </a:r>
          </a:p>
        </p:txBody>
      </p:sp>
      <p:sp>
        <p:nvSpPr>
          <p:cNvPr id="4" name="Foliennummernplatzhalter 3"/>
          <p:cNvSpPr>
            <a:spLocks noGrp="1"/>
          </p:cNvSpPr>
          <p:nvPr>
            <p:ph type="sldNum" sz="quarter" idx="10"/>
          </p:nvPr>
        </p:nvSpPr>
        <p:spPr/>
        <p:txBody>
          <a:bodyPr/>
          <a:lstStyle/>
          <a:p>
            <a:fld id="{E07ABD7B-C8A9-41EE-BEF9-8E378B2CEADA}" type="slidenum">
              <a:rPr lang="de-DE" smtClean="0"/>
              <a:t>5</a:t>
            </a:fld>
            <a:endParaRPr lang="de-DE"/>
          </a:p>
        </p:txBody>
      </p:sp>
    </p:spTree>
    <p:extLst>
      <p:ext uri="{BB962C8B-B14F-4D97-AF65-F5344CB8AC3E}">
        <p14:creationId xmlns:p14="http://schemas.microsoft.com/office/powerpoint/2010/main" val="8739473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73811" indent="-295768">
              <a:defRPr>
                <a:solidFill>
                  <a:schemeClr val="tx1"/>
                </a:solidFill>
                <a:latin typeface="Calibri" pitchFamily="34" charset="0"/>
              </a:defRPr>
            </a:lvl2pPr>
            <a:lvl3pPr marL="1191669" indent="-237302">
              <a:defRPr>
                <a:solidFill>
                  <a:schemeClr val="tx1"/>
                </a:solidFill>
                <a:latin typeface="Calibri" pitchFamily="34" charset="0"/>
              </a:defRPr>
            </a:lvl3pPr>
            <a:lvl4pPr marL="1669713" indent="-237302">
              <a:defRPr>
                <a:solidFill>
                  <a:schemeClr val="tx1"/>
                </a:solidFill>
                <a:latin typeface="Calibri" pitchFamily="34" charset="0"/>
              </a:defRPr>
            </a:lvl4pPr>
            <a:lvl5pPr marL="2146036" indent="-237302">
              <a:defRPr>
                <a:solidFill>
                  <a:schemeClr val="tx1"/>
                </a:solidFill>
                <a:latin typeface="Calibri" pitchFamily="34" charset="0"/>
              </a:defRPr>
            </a:lvl5pPr>
            <a:lvl6pPr marL="2641275" indent="-237302" fontAlgn="base">
              <a:spcBef>
                <a:spcPct val="0"/>
              </a:spcBef>
              <a:spcAft>
                <a:spcPct val="0"/>
              </a:spcAft>
              <a:defRPr>
                <a:solidFill>
                  <a:schemeClr val="tx1"/>
                </a:solidFill>
                <a:latin typeface="Calibri" pitchFamily="34" charset="0"/>
              </a:defRPr>
            </a:lvl6pPr>
            <a:lvl7pPr marL="3136514" indent="-237302" fontAlgn="base">
              <a:spcBef>
                <a:spcPct val="0"/>
              </a:spcBef>
              <a:spcAft>
                <a:spcPct val="0"/>
              </a:spcAft>
              <a:defRPr>
                <a:solidFill>
                  <a:schemeClr val="tx1"/>
                </a:solidFill>
                <a:latin typeface="Calibri" pitchFamily="34" charset="0"/>
              </a:defRPr>
            </a:lvl7pPr>
            <a:lvl8pPr marL="3631753" indent="-237302" fontAlgn="base">
              <a:spcBef>
                <a:spcPct val="0"/>
              </a:spcBef>
              <a:spcAft>
                <a:spcPct val="0"/>
              </a:spcAft>
              <a:defRPr>
                <a:solidFill>
                  <a:schemeClr val="tx1"/>
                </a:solidFill>
                <a:latin typeface="Calibri" pitchFamily="34" charset="0"/>
              </a:defRPr>
            </a:lvl8pPr>
            <a:lvl9pPr marL="4126992" indent="-23730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97F7F81-4472-48A9-A7EA-A60EA3BEDB4E}" type="slidenum">
              <a:rPr lang="en-US" altLang="de-DE" smtClean="0">
                <a:latin typeface="Times New Roman" pitchFamily="18" charset="0"/>
              </a:rPr>
              <a:pPr fontAlgn="base">
                <a:spcBef>
                  <a:spcPct val="0"/>
                </a:spcBef>
                <a:spcAft>
                  <a:spcPct val="0"/>
                </a:spcAft>
                <a:defRPr/>
              </a:pPr>
              <a:t>63</a:t>
            </a:fld>
            <a:endParaRPr lang="en-US" altLang="de-DE">
              <a:latin typeface="Times New Roman" pitchFamily="18" charset="0"/>
            </a:endParaRPr>
          </a:p>
        </p:txBody>
      </p:sp>
      <p:sp>
        <p:nvSpPr>
          <p:cNvPr id="423939" name="Rectangle 2"/>
          <p:cNvSpPr>
            <a:spLocks noGrp="1" noRot="1" noChangeAspect="1" noChangeArrowheads="1" noTextEdit="1"/>
          </p:cNvSpPr>
          <p:nvPr>
            <p:ph type="sldImg"/>
          </p:nvPr>
        </p:nvSpPr>
        <p:spPr bwMode="auto">
          <a:xfrm>
            <a:off x="139700" y="768350"/>
            <a:ext cx="6819900"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23940" name="Rectangle 3"/>
          <p:cNvSpPr>
            <a:spLocks noGrp="1" noChangeArrowheads="1"/>
          </p:cNvSpPr>
          <p:nvPr>
            <p:ph type="body" idx="1"/>
          </p:nvPr>
        </p:nvSpPr>
        <p:spPr bwMode="auto">
          <a:xfrm>
            <a:off x="0" y="4860925"/>
            <a:ext cx="7099300" cy="5081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e-DE" altLang="de-DE" sz="2700">
                <a:latin typeface="Arial" pitchFamily="34" charset="0"/>
              </a:rPr>
              <a:t>Datenauswertungsprinzip: Es werden nur die Ergebnisse derjenigen Probanden berücksichtigt, die sich prüf-plankonform verhalten haben, das heisst die die zugewiesene Behandlung auch tatsächlich erhalten haben. Ergebnisse von Probanden, die vorzeitig aus der Studie ausgeschieden sind, die die Medikation abgesetzt haben, in eine andere Studien-gruppe gewechselt sind oder auf sonstige Weise das Studien-protokoll nicht erfüllt haben, fließen also nicht in die Analyse mit ein. </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err="1"/>
              <a:t>Avoid</a:t>
            </a:r>
            <a:r>
              <a:rPr lang="de-DE" dirty="0"/>
              <a:t> </a:t>
            </a:r>
            <a:r>
              <a:rPr lang="de-DE" dirty="0" err="1"/>
              <a:t>numbering</a:t>
            </a:r>
            <a:r>
              <a:rPr lang="de-DE" dirty="0"/>
              <a:t> the </a:t>
            </a:r>
            <a:r>
              <a:rPr lang="de-DE" dirty="0" err="1"/>
              <a:t>pages</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64</a:t>
            </a:fld>
            <a:endParaRPr lang="de-DE"/>
          </a:p>
        </p:txBody>
      </p:sp>
    </p:spTree>
    <p:extLst>
      <p:ext uri="{BB962C8B-B14F-4D97-AF65-F5344CB8AC3E}">
        <p14:creationId xmlns:p14="http://schemas.microsoft.com/office/powerpoint/2010/main" val="49619186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err="1"/>
              <a:t>Avoid</a:t>
            </a:r>
            <a:r>
              <a:rPr lang="de-DE" dirty="0"/>
              <a:t> </a:t>
            </a:r>
            <a:r>
              <a:rPr lang="de-DE" dirty="0" err="1"/>
              <a:t>numbering</a:t>
            </a:r>
            <a:r>
              <a:rPr lang="de-DE" dirty="0"/>
              <a:t> the </a:t>
            </a:r>
            <a:r>
              <a:rPr lang="de-DE" dirty="0" err="1"/>
              <a:t>pages</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65</a:t>
            </a:fld>
            <a:endParaRPr lang="de-DE"/>
          </a:p>
        </p:txBody>
      </p:sp>
    </p:spTree>
    <p:extLst>
      <p:ext uri="{BB962C8B-B14F-4D97-AF65-F5344CB8AC3E}">
        <p14:creationId xmlns:p14="http://schemas.microsoft.com/office/powerpoint/2010/main" val="49619186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en-GB" noProof="0" dirty="0"/>
              <a:t>Let me tell you a real story</a:t>
            </a:r>
            <a:r>
              <a:rPr lang="en-GB" baseline="0" noProof="0" dirty="0"/>
              <a:t> that happened at a conference in Frankfurt last month. I was the master of ceremony (in German: Der Moderator). One of the speakers that was due to start at 2 pm arrived just 2 minutes prior to the start of his presentation - and that was the first thing he said. The consequence: We will never invite him again.</a:t>
            </a:r>
          </a:p>
          <a:p>
            <a:pPr algn="l"/>
            <a:endParaRPr lang="en-GB" baseline="0" noProof="0" dirty="0"/>
          </a:p>
          <a:p>
            <a:pPr algn="l"/>
            <a:r>
              <a:rPr lang="en-GB" altLang="de-DE" sz="1200" b="0" dirty="0">
                <a:latin typeface="Arial" charset="0"/>
              </a:rPr>
              <a:t>Oh, so many more charts </a:t>
            </a:r>
          </a:p>
          <a:p>
            <a:pPr algn="l"/>
            <a:r>
              <a:rPr lang="en-GB" altLang="de-DE" sz="1200" b="0" dirty="0">
                <a:latin typeface="Arial" charset="0"/>
              </a:rPr>
              <a:t>to go - I have to hurry up</a:t>
            </a:r>
          </a:p>
          <a:p>
            <a:endParaRPr lang="en-GB" baseline="0" noProof="0" dirty="0"/>
          </a:p>
        </p:txBody>
      </p:sp>
      <p:sp>
        <p:nvSpPr>
          <p:cNvPr id="4" name="Foliennummernplatzhalter 3"/>
          <p:cNvSpPr>
            <a:spLocks noGrp="1"/>
          </p:cNvSpPr>
          <p:nvPr>
            <p:ph type="sldNum" sz="quarter" idx="10"/>
          </p:nvPr>
        </p:nvSpPr>
        <p:spPr/>
        <p:txBody>
          <a:bodyPr/>
          <a:lstStyle/>
          <a:p>
            <a:fld id="{E07ABD7B-C8A9-41EE-BEF9-8E378B2CEADA}" type="slidenum">
              <a:rPr lang="de-DE" smtClean="0"/>
              <a:t>66</a:t>
            </a:fld>
            <a:endParaRPr lang="de-DE"/>
          </a:p>
        </p:txBody>
      </p:sp>
    </p:spTree>
    <p:extLst>
      <p:ext uri="{BB962C8B-B14F-4D97-AF65-F5344CB8AC3E}">
        <p14:creationId xmlns:p14="http://schemas.microsoft.com/office/powerpoint/2010/main" val="316570616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en-GB" altLang="de-DE" sz="2200" b="0" dirty="0">
                <a:solidFill>
                  <a:schemeClr val="tx1"/>
                </a:solidFill>
                <a:latin typeface="Arial" charset="0"/>
              </a:rPr>
              <a:t>Not</a:t>
            </a:r>
            <a:r>
              <a:rPr lang="en-GB" altLang="de-DE" sz="2200" b="0" baseline="0" dirty="0">
                <a:solidFill>
                  <a:schemeClr val="tx1"/>
                </a:solidFill>
                <a:latin typeface="Arial" charset="0"/>
              </a:rPr>
              <a:t> a good idea, because it is d</a:t>
            </a:r>
            <a:r>
              <a:rPr lang="en-GB" altLang="de-DE" sz="2200" b="0" dirty="0">
                <a:solidFill>
                  <a:schemeClr val="tx1"/>
                </a:solidFill>
                <a:latin typeface="Arial" charset="0"/>
              </a:rPr>
              <a:t>istracting</a:t>
            </a:r>
            <a:endParaRPr lang="de-DE" sz="2200" b="0" dirty="0"/>
          </a:p>
        </p:txBody>
      </p:sp>
      <p:sp>
        <p:nvSpPr>
          <p:cNvPr id="4" name="Foliennummernplatzhalter 3"/>
          <p:cNvSpPr>
            <a:spLocks noGrp="1"/>
          </p:cNvSpPr>
          <p:nvPr>
            <p:ph type="sldNum" sz="quarter" idx="10"/>
          </p:nvPr>
        </p:nvSpPr>
        <p:spPr/>
        <p:txBody>
          <a:bodyPr/>
          <a:lstStyle/>
          <a:p>
            <a:fld id="{E07ABD7B-C8A9-41EE-BEF9-8E378B2CEADA}" type="slidenum">
              <a:rPr lang="de-DE" smtClean="0"/>
              <a:t>67</a:t>
            </a:fld>
            <a:endParaRPr lang="de-DE"/>
          </a:p>
        </p:txBody>
      </p:sp>
    </p:spTree>
    <p:extLst>
      <p:ext uri="{BB962C8B-B14F-4D97-AF65-F5344CB8AC3E}">
        <p14:creationId xmlns:p14="http://schemas.microsoft.com/office/powerpoint/2010/main" val="49619186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4E858BED-DE08-4AB1-A4AB-02A029368414}" type="slidenum">
              <a:rPr lang="en-GB" altLang="de-DE" sz="1300">
                <a:solidFill>
                  <a:prstClr val="black"/>
                </a:solidFill>
                <a:latin typeface="Times New Roman" pitchFamily="18" charset="0"/>
              </a:rPr>
              <a:pPr/>
              <a:t>68</a:t>
            </a:fld>
            <a:endParaRPr lang="en-GB" altLang="de-DE" sz="1300">
              <a:solidFill>
                <a:prstClr val="black"/>
              </a:solidFill>
              <a:latin typeface="Times New Roman" pitchFamily="18" charset="0"/>
            </a:endParaRPr>
          </a:p>
        </p:txBody>
      </p:sp>
      <p:sp>
        <p:nvSpPr>
          <p:cNvPr id="531459" name="Rectangle 2"/>
          <p:cNvSpPr>
            <a:spLocks noGrp="1" noRot="1" noChangeAspect="1" noChangeArrowheads="1" noTextEdit="1"/>
          </p:cNvSpPr>
          <p:nvPr>
            <p:ph type="sldImg"/>
          </p:nvPr>
        </p:nvSpPr>
        <p:spPr>
          <a:xfrm>
            <a:off x="139700" y="768350"/>
            <a:ext cx="6819900" cy="3836988"/>
          </a:xfrm>
          <a:ln/>
        </p:spPr>
      </p:sp>
      <p:sp>
        <p:nvSpPr>
          <p:cNvPr id="531460" name="Rectangle 3"/>
          <p:cNvSpPr>
            <a:spLocks noGrp="1" noChangeArrowheads="1"/>
          </p:cNvSpPr>
          <p:nvPr>
            <p:ph type="body" idx="1"/>
          </p:nvPr>
        </p:nvSpPr>
        <p:spPr>
          <a:noFill/>
        </p:spPr>
        <p:txBody>
          <a:bodyPr/>
          <a:lstStyle/>
          <a:p>
            <a:r>
              <a:rPr lang="en-US" altLang="de-DE" sz="3000" b="1">
                <a:latin typeface="Arial" charset="0"/>
              </a:rPr>
              <a:t>Combine Picture and Text  </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22B3AEBE-3FEF-4FDC-9EF9-C8286BFC4EDB}" type="slidenum">
              <a:rPr lang="en-GB" altLang="de-DE" sz="1300">
                <a:solidFill>
                  <a:prstClr val="black"/>
                </a:solidFill>
                <a:latin typeface="Times New Roman" pitchFamily="18" charset="0"/>
              </a:rPr>
              <a:pPr/>
              <a:t>69</a:t>
            </a:fld>
            <a:endParaRPr lang="en-GB" altLang="de-DE" sz="1300">
              <a:solidFill>
                <a:prstClr val="black"/>
              </a:solidFill>
              <a:latin typeface="Times New Roman" pitchFamily="18" charset="0"/>
            </a:endParaRPr>
          </a:p>
        </p:txBody>
      </p:sp>
      <p:sp>
        <p:nvSpPr>
          <p:cNvPr id="532483" name="Rectangle 2"/>
          <p:cNvSpPr>
            <a:spLocks noGrp="1" noRot="1" noChangeAspect="1" noChangeArrowheads="1" noTextEdit="1"/>
          </p:cNvSpPr>
          <p:nvPr>
            <p:ph type="sldImg"/>
          </p:nvPr>
        </p:nvSpPr>
        <p:spPr>
          <a:xfrm>
            <a:off x="139700" y="768350"/>
            <a:ext cx="6819900" cy="3836988"/>
          </a:xfrm>
          <a:ln/>
        </p:spPr>
      </p:sp>
      <p:sp>
        <p:nvSpPr>
          <p:cNvPr id="532484" name="Rectangle 3"/>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In the</a:t>
            </a:r>
            <a:r>
              <a:rPr lang="de-DE" baseline="0" dirty="0"/>
              <a:t> Western </a:t>
            </a:r>
            <a:r>
              <a:rPr lang="de-DE" baseline="0" dirty="0" err="1"/>
              <a:t>world</a:t>
            </a:r>
            <a:r>
              <a:rPr lang="de-DE" baseline="0" dirty="0"/>
              <a:t>: </a:t>
            </a:r>
            <a:r>
              <a:rPr lang="de-DE" baseline="0" dirty="0" err="1"/>
              <a:t>Wipe</a:t>
            </a:r>
            <a:r>
              <a:rPr lang="de-DE" baseline="0" dirty="0"/>
              <a:t> from </a:t>
            </a:r>
            <a:r>
              <a:rPr lang="de-DE" baseline="0" dirty="0" err="1"/>
              <a:t>left</a:t>
            </a:r>
            <a:r>
              <a:rPr lang="de-DE" baseline="0" dirty="0"/>
              <a:t> to </a:t>
            </a:r>
            <a:r>
              <a:rPr lang="de-DE" baseline="0" dirty="0" err="1"/>
              <a:t>right</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solidFill>
                  <a:prstClr val="black"/>
                </a:solidFill>
              </a:rPr>
              <a:pPr/>
              <a:t>70</a:t>
            </a:fld>
            <a:endParaRPr lang="de-DE">
              <a:solidFill>
                <a:prstClr val="black"/>
              </a:solidFill>
            </a:endParaRPr>
          </a:p>
        </p:txBody>
      </p:sp>
    </p:spTree>
    <p:extLst>
      <p:ext uri="{BB962C8B-B14F-4D97-AF65-F5344CB8AC3E}">
        <p14:creationId xmlns:p14="http://schemas.microsoft.com/office/powerpoint/2010/main" val="74927975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7"/>
          <p:cNvSpPr>
            <a:spLocks noGrp="1" noChangeArrowheads="1"/>
          </p:cNvSpPr>
          <p:nvPr>
            <p:ph type="sldNum" sz="quarter" idx="5"/>
          </p:nvPr>
        </p:nvSpPr>
        <p:spPr>
          <a:noFill/>
        </p:spPr>
        <p:txBody>
          <a:bodyPr/>
          <a:lstStyle>
            <a:lvl1pPr>
              <a:defRPr sz="3000">
                <a:solidFill>
                  <a:srgbClr val="EAEAEA"/>
                </a:solidFill>
                <a:latin typeface="Arial" charset="0"/>
              </a:defRPr>
            </a:lvl1pPr>
            <a:lvl2pPr marL="804763" indent="-309524">
              <a:defRPr sz="3000">
                <a:solidFill>
                  <a:srgbClr val="EAEAEA"/>
                </a:solidFill>
                <a:latin typeface="Arial" charset="0"/>
              </a:defRPr>
            </a:lvl2pPr>
            <a:lvl3pPr marL="1238098" indent="-247620">
              <a:defRPr sz="3000">
                <a:solidFill>
                  <a:srgbClr val="EAEAEA"/>
                </a:solidFill>
                <a:latin typeface="Arial" charset="0"/>
              </a:defRPr>
            </a:lvl3pPr>
            <a:lvl4pPr marL="1733337" indent="-247620">
              <a:defRPr sz="3000">
                <a:solidFill>
                  <a:srgbClr val="EAEAEA"/>
                </a:solidFill>
                <a:latin typeface="Arial" charset="0"/>
              </a:defRPr>
            </a:lvl4pPr>
            <a:lvl5pPr marL="2228576" indent="-247620">
              <a:defRPr sz="3000">
                <a:solidFill>
                  <a:srgbClr val="EAEAEA"/>
                </a:solidFill>
                <a:latin typeface="Arial" charset="0"/>
              </a:defRPr>
            </a:lvl5pPr>
            <a:lvl6pPr marL="2723815" indent="-247620" algn="ctr" eaLnBrk="0" fontAlgn="base" hangingPunct="0">
              <a:spcBef>
                <a:spcPct val="0"/>
              </a:spcBef>
              <a:spcAft>
                <a:spcPct val="0"/>
              </a:spcAft>
              <a:defRPr sz="3000">
                <a:solidFill>
                  <a:srgbClr val="EAEAEA"/>
                </a:solidFill>
                <a:latin typeface="Arial" charset="0"/>
              </a:defRPr>
            </a:lvl6pPr>
            <a:lvl7pPr marL="3219054" indent="-247620" algn="ctr" eaLnBrk="0" fontAlgn="base" hangingPunct="0">
              <a:spcBef>
                <a:spcPct val="0"/>
              </a:spcBef>
              <a:spcAft>
                <a:spcPct val="0"/>
              </a:spcAft>
              <a:defRPr sz="3000">
                <a:solidFill>
                  <a:srgbClr val="EAEAEA"/>
                </a:solidFill>
                <a:latin typeface="Arial" charset="0"/>
              </a:defRPr>
            </a:lvl7pPr>
            <a:lvl8pPr marL="3714293" indent="-247620" algn="ctr" eaLnBrk="0" fontAlgn="base" hangingPunct="0">
              <a:spcBef>
                <a:spcPct val="0"/>
              </a:spcBef>
              <a:spcAft>
                <a:spcPct val="0"/>
              </a:spcAft>
              <a:defRPr sz="3000">
                <a:solidFill>
                  <a:srgbClr val="EAEAEA"/>
                </a:solidFill>
                <a:latin typeface="Arial" charset="0"/>
              </a:defRPr>
            </a:lvl8pPr>
            <a:lvl9pPr marL="4209532" indent="-247620" algn="ctr" eaLnBrk="0" fontAlgn="base" hangingPunct="0">
              <a:spcBef>
                <a:spcPct val="0"/>
              </a:spcBef>
              <a:spcAft>
                <a:spcPct val="0"/>
              </a:spcAft>
              <a:defRPr sz="3000">
                <a:solidFill>
                  <a:srgbClr val="EAEAEA"/>
                </a:solidFill>
                <a:latin typeface="Arial" charset="0"/>
              </a:defRPr>
            </a:lvl9pPr>
          </a:lstStyle>
          <a:p>
            <a:fld id="{8D78AA4B-DEB2-4260-BA07-883C12354147}" type="slidenum">
              <a:rPr lang="en-GB" altLang="de-DE" sz="1300">
                <a:solidFill>
                  <a:schemeClr val="tx1"/>
                </a:solidFill>
                <a:latin typeface="Times New Roman" pitchFamily="18" charset="0"/>
              </a:rPr>
              <a:pPr/>
              <a:t>72</a:t>
            </a:fld>
            <a:endParaRPr lang="en-GB" altLang="de-DE" sz="1300">
              <a:solidFill>
                <a:schemeClr val="tx1"/>
              </a:solidFill>
              <a:latin typeface="Times New Roman" pitchFamily="18" charset="0"/>
            </a:endParaRPr>
          </a:p>
        </p:txBody>
      </p:sp>
      <p:sp>
        <p:nvSpPr>
          <p:cNvPr id="400387" name="Rectangle 2"/>
          <p:cNvSpPr>
            <a:spLocks noGrp="1" noRot="1" noChangeAspect="1" noChangeArrowheads="1" noTextEdit="1"/>
          </p:cNvSpPr>
          <p:nvPr>
            <p:ph type="sldImg"/>
          </p:nvPr>
        </p:nvSpPr>
        <p:spPr>
          <a:xfrm>
            <a:off x="139700" y="768350"/>
            <a:ext cx="6819900" cy="3836988"/>
          </a:xfrm>
          <a:ln/>
        </p:spPr>
      </p:sp>
      <p:sp>
        <p:nvSpPr>
          <p:cNvPr id="400388" name="Rectangle 3"/>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7"/>
          <p:cNvSpPr>
            <a:spLocks noGrp="1" noChangeArrowheads="1"/>
          </p:cNvSpPr>
          <p:nvPr>
            <p:ph type="sldNum" sz="quarter" idx="5"/>
          </p:nvPr>
        </p:nvSpPr>
        <p:spPr>
          <a:noFill/>
        </p:spPr>
        <p:txBody>
          <a:bodyPr/>
          <a:lstStyle>
            <a:lvl1pPr>
              <a:defRPr sz="3000">
                <a:solidFill>
                  <a:srgbClr val="EAEAEA"/>
                </a:solidFill>
                <a:latin typeface="Arial" charset="0"/>
              </a:defRPr>
            </a:lvl1pPr>
            <a:lvl2pPr marL="804763" indent="-309524">
              <a:defRPr sz="3000">
                <a:solidFill>
                  <a:srgbClr val="EAEAEA"/>
                </a:solidFill>
                <a:latin typeface="Arial" charset="0"/>
              </a:defRPr>
            </a:lvl2pPr>
            <a:lvl3pPr marL="1238098" indent="-247620">
              <a:defRPr sz="3000">
                <a:solidFill>
                  <a:srgbClr val="EAEAEA"/>
                </a:solidFill>
                <a:latin typeface="Arial" charset="0"/>
              </a:defRPr>
            </a:lvl3pPr>
            <a:lvl4pPr marL="1733337" indent="-247620">
              <a:defRPr sz="3000">
                <a:solidFill>
                  <a:srgbClr val="EAEAEA"/>
                </a:solidFill>
                <a:latin typeface="Arial" charset="0"/>
              </a:defRPr>
            </a:lvl4pPr>
            <a:lvl5pPr marL="2228576" indent="-247620">
              <a:defRPr sz="3000">
                <a:solidFill>
                  <a:srgbClr val="EAEAEA"/>
                </a:solidFill>
                <a:latin typeface="Arial" charset="0"/>
              </a:defRPr>
            </a:lvl5pPr>
            <a:lvl6pPr marL="2723815" indent="-247620" algn="ctr" eaLnBrk="0" fontAlgn="base" hangingPunct="0">
              <a:spcBef>
                <a:spcPct val="0"/>
              </a:spcBef>
              <a:spcAft>
                <a:spcPct val="0"/>
              </a:spcAft>
              <a:defRPr sz="3000">
                <a:solidFill>
                  <a:srgbClr val="EAEAEA"/>
                </a:solidFill>
                <a:latin typeface="Arial" charset="0"/>
              </a:defRPr>
            </a:lvl6pPr>
            <a:lvl7pPr marL="3219054" indent="-247620" algn="ctr" eaLnBrk="0" fontAlgn="base" hangingPunct="0">
              <a:spcBef>
                <a:spcPct val="0"/>
              </a:spcBef>
              <a:spcAft>
                <a:spcPct val="0"/>
              </a:spcAft>
              <a:defRPr sz="3000">
                <a:solidFill>
                  <a:srgbClr val="EAEAEA"/>
                </a:solidFill>
                <a:latin typeface="Arial" charset="0"/>
              </a:defRPr>
            </a:lvl7pPr>
            <a:lvl8pPr marL="3714293" indent="-247620" algn="ctr" eaLnBrk="0" fontAlgn="base" hangingPunct="0">
              <a:spcBef>
                <a:spcPct val="0"/>
              </a:spcBef>
              <a:spcAft>
                <a:spcPct val="0"/>
              </a:spcAft>
              <a:defRPr sz="3000">
                <a:solidFill>
                  <a:srgbClr val="EAEAEA"/>
                </a:solidFill>
                <a:latin typeface="Arial" charset="0"/>
              </a:defRPr>
            </a:lvl8pPr>
            <a:lvl9pPr marL="4209532" indent="-247620" algn="ctr" eaLnBrk="0" fontAlgn="base" hangingPunct="0">
              <a:spcBef>
                <a:spcPct val="0"/>
              </a:spcBef>
              <a:spcAft>
                <a:spcPct val="0"/>
              </a:spcAft>
              <a:defRPr sz="3000">
                <a:solidFill>
                  <a:srgbClr val="EAEAEA"/>
                </a:solidFill>
                <a:latin typeface="Arial" charset="0"/>
              </a:defRPr>
            </a:lvl9pPr>
          </a:lstStyle>
          <a:p>
            <a:fld id="{BCF1E105-B3B3-4939-99DC-5DC98DE4FFEF}" type="slidenum">
              <a:rPr lang="en-GB" altLang="de-DE" sz="1300">
                <a:solidFill>
                  <a:schemeClr val="tx1"/>
                </a:solidFill>
                <a:latin typeface="Times New Roman" pitchFamily="18" charset="0"/>
              </a:rPr>
              <a:pPr/>
              <a:t>73</a:t>
            </a:fld>
            <a:endParaRPr lang="en-GB" altLang="de-DE" sz="1300">
              <a:solidFill>
                <a:schemeClr val="tx1"/>
              </a:solidFill>
              <a:latin typeface="Times New Roman" pitchFamily="18" charset="0"/>
            </a:endParaRPr>
          </a:p>
        </p:txBody>
      </p:sp>
      <p:sp>
        <p:nvSpPr>
          <p:cNvPr id="401411" name="Rectangle 2"/>
          <p:cNvSpPr>
            <a:spLocks noGrp="1" noRot="1" noChangeAspect="1" noChangeArrowheads="1" noTextEdit="1"/>
          </p:cNvSpPr>
          <p:nvPr>
            <p:ph type="sldImg"/>
          </p:nvPr>
        </p:nvSpPr>
        <p:spPr>
          <a:xfrm>
            <a:off x="139700" y="768350"/>
            <a:ext cx="6819900" cy="3836988"/>
          </a:xfrm>
          <a:ln/>
        </p:spPr>
      </p:sp>
      <p:sp>
        <p:nvSpPr>
          <p:cNvPr id="401412" name="Rectangle 3"/>
          <p:cNvSpPr>
            <a:spLocks noGrp="1" noChangeArrowheads="1"/>
          </p:cNvSpPr>
          <p:nvPr>
            <p:ph type="body" idx="1"/>
          </p:nvPr>
        </p:nvSpPr>
        <p:spPr>
          <a:noFill/>
        </p:spPr>
        <p:txBody>
          <a:bodyPr/>
          <a:lstStyle/>
          <a:p>
            <a:endParaRPr lang="de-DE" alt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Love to </a:t>
            </a:r>
            <a:r>
              <a:rPr lang="de-DE" dirty="0" err="1"/>
              <a:t>talk</a:t>
            </a:r>
            <a:r>
              <a:rPr lang="de-DE" dirty="0"/>
              <a:t> </a:t>
            </a:r>
            <a:r>
              <a:rPr lang="de-DE" dirty="0" err="1"/>
              <a:t>about</a:t>
            </a:r>
            <a:r>
              <a:rPr lang="de-DE" dirty="0"/>
              <a:t> …</a:t>
            </a:r>
          </a:p>
        </p:txBody>
      </p:sp>
      <p:sp>
        <p:nvSpPr>
          <p:cNvPr id="4" name="Foliennummernplatzhalter 3"/>
          <p:cNvSpPr>
            <a:spLocks noGrp="1"/>
          </p:cNvSpPr>
          <p:nvPr>
            <p:ph type="sldNum" sz="quarter" idx="10"/>
          </p:nvPr>
        </p:nvSpPr>
        <p:spPr/>
        <p:txBody>
          <a:bodyPr/>
          <a:lstStyle/>
          <a:p>
            <a:fld id="{E07ABD7B-C8A9-41EE-BEF9-8E378B2CEADA}" type="slidenum">
              <a:rPr lang="de-DE" smtClean="0"/>
              <a:t>6</a:t>
            </a:fld>
            <a:endParaRPr lang="de-DE"/>
          </a:p>
        </p:txBody>
      </p:sp>
    </p:spTree>
    <p:extLst>
      <p:ext uri="{BB962C8B-B14F-4D97-AF65-F5344CB8AC3E}">
        <p14:creationId xmlns:p14="http://schemas.microsoft.com/office/powerpoint/2010/main" val="362917746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pPr algn="l"/>
            <a:r>
              <a:rPr lang="en-GB" altLang="de-DE" sz="1200" b="1" dirty="0">
                <a:latin typeface="Arial" charset="0"/>
              </a:rPr>
              <a:t>Original</a:t>
            </a:r>
          </a:p>
          <a:p>
            <a:pPr algn="l"/>
            <a:r>
              <a:rPr lang="en-GB" altLang="de-DE" sz="1200" b="1" dirty="0">
                <a:latin typeface="Arial" charset="0"/>
              </a:rPr>
              <a:t>Artist</a:t>
            </a:r>
            <a:endParaRPr lang="en-US" altLang="de-DE" sz="1050" b="1" dirty="0">
              <a:solidFill>
                <a:schemeClr val="tx1"/>
              </a:solidFill>
              <a:latin typeface="Arial" charset="0"/>
            </a:endParaRPr>
          </a:p>
          <a:p>
            <a:pPr algn="l">
              <a:buClr>
                <a:srgbClr val="FFCC00"/>
              </a:buClr>
              <a:buFont typeface="Monotype Sorts" pitchFamily="2" charset="2"/>
              <a:buNone/>
            </a:pPr>
            <a:endParaRPr lang="en-GB" altLang="fr-FR" sz="1200" dirty="0">
              <a:solidFill>
                <a:schemeClr val="tx1"/>
              </a:solidFill>
            </a:endParaRPr>
          </a:p>
          <a:p>
            <a:pPr algn="l">
              <a:buClr>
                <a:srgbClr val="FFCC00"/>
              </a:buClr>
              <a:buFont typeface="Monotype Sorts" pitchFamily="2" charset="2"/>
              <a:buNone/>
            </a:pPr>
            <a:r>
              <a:rPr lang="en-GB" altLang="fr-FR" sz="1200" dirty="0">
                <a:solidFill>
                  <a:schemeClr val="tx1"/>
                </a:solidFill>
              </a:rPr>
              <a:t>Do </a:t>
            </a:r>
            <a:r>
              <a:rPr lang="en-GB" altLang="fr-FR" sz="1200" b="1" i="1" dirty="0">
                <a:solidFill>
                  <a:schemeClr val="tx1"/>
                </a:solidFill>
              </a:rPr>
              <a:t>not </a:t>
            </a:r>
            <a:r>
              <a:rPr lang="en-GB" altLang="fr-FR" sz="1200" dirty="0">
                <a:solidFill>
                  <a:schemeClr val="tx1"/>
                </a:solidFill>
              </a:rPr>
              <a:t>"embellish"</a:t>
            </a:r>
          </a:p>
          <a:p>
            <a:pPr algn="l">
              <a:buClr>
                <a:srgbClr val="FFCC00"/>
              </a:buClr>
              <a:buFont typeface="Monotype Sorts" pitchFamily="2" charset="2"/>
              <a:buNone/>
            </a:pPr>
            <a:endParaRPr lang="en-GB" altLang="fr-FR" sz="1200" dirty="0">
              <a:solidFill>
                <a:schemeClr val="tx1"/>
              </a:solidFill>
            </a:endParaRPr>
          </a:p>
          <a:p>
            <a:pPr algn="l">
              <a:lnSpc>
                <a:spcPct val="120000"/>
              </a:lnSpc>
            </a:pPr>
            <a:r>
              <a:rPr lang="en-GB" altLang="de-DE" sz="1200" dirty="0">
                <a:latin typeface="Arial" pitchFamily="34" charset="0"/>
                <a:cs typeface="Arial" panose="020B0604020202020204" pitchFamily="34" charset="0"/>
              </a:rPr>
              <a:t>Do </a:t>
            </a:r>
            <a:r>
              <a:rPr lang="en-GB" altLang="de-DE" sz="1200" b="1" i="1" dirty="0">
                <a:latin typeface="Arial" pitchFamily="34" charset="0"/>
                <a:cs typeface="Arial" panose="020B0604020202020204" pitchFamily="34" charset="0"/>
              </a:rPr>
              <a:t>not</a:t>
            </a:r>
            <a:r>
              <a:rPr lang="en-GB" altLang="de-DE" sz="1200" dirty="0">
                <a:latin typeface="Arial" pitchFamily="34" charset="0"/>
                <a:cs typeface="Arial" panose="020B0604020202020204" pitchFamily="34" charset="0"/>
              </a:rPr>
              <a:t> use </a:t>
            </a:r>
          </a:p>
          <a:p>
            <a:pPr algn="l">
              <a:lnSpc>
                <a:spcPct val="120000"/>
              </a:lnSpc>
            </a:pPr>
            <a:r>
              <a:rPr lang="en-GB" altLang="de-DE" sz="1200" dirty="0">
                <a:latin typeface="Arial" pitchFamily="34" charset="0"/>
                <a:cs typeface="Arial" panose="020B0604020202020204" pitchFamily="34" charset="0"/>
              </a:rPr>
              <a:t>standard clip art</a:t>
            </a:r>
          </a:p>
          <a:p>
            <a:pPr algn="l">
              <a:lnSpc>
                <a:spcPct val="120000"/>
              </a:lnSpc>
            </a:pPr>
            <a:r>
              <a:rPr lang="en-GB" altLang="de-DE" sz="1000" dirty="0">
                <a:latin typeface="Arial" pitchFamily="34" charset="0"/>
                <a:cs typeface="Arial" panose="020B0604020202020204" pitchFamily="34" charset="0"/>
              </a:rPr>
              <a:t>(R</a:t>
            </a:r>
            <a:r>
              <a:rPr lang="en-GB" sz="1000" dirty="0">
                <a:latin typeface="Arial" panose="020B0604020202020204" pitchFamily="34" charset="0"/>
                <a:cs typeface="Arial" panose="020B0604020202020204" pitchFamily="34" charset="0"/>
              </a:rPr>
              <a:t>oyalty-free images</a:t>
            </a:r>
          </a:p>
          <a:p>
            <a:pPr algn="l">
              <a:lnSpc>
                <a:spcPct val="120000"/>
              </a:lnSpc>
            </a:pPr>
            <a:r>
              <a:rPr lang="en-GB" sz="1000" dirty="0">
                <a:latin typeface="Arial" panose="020B0604020202020204" pitchFamily="34" charset="0"/>
                <a:cs typeface="Arial" panose="020B0604020202020204" pitchFamily="34" charset="0"/>
              </a:rPr>
              <a:t>and illustrations)</a:t>
            </a:r>
            <a:endParaRPr lang="en-GB" altLang="de-DE" sz="1000" dirty="0">
              <a:latin typeface="Arial" pitchFamily="34" charset="0"/>
              <a:cs typeface="Arial" panose="020B0604020202020204" pitchFamily="34" charset="0"/>
            </a:endParaRPr>
          </a:p>
          <a:p>
            <a:pPr algn="l">
              <a:buClr>
                <a:srgbClr val="FFCC00"/>
              </a:buClr>
              <a:buFont typeface="Monotype Sorts" pitchFamily="2" charset="2"/>
              <a:buNone/>
            </a:pPr>
            <a:endParaRPr lang="en-GB" altLang="de-DE" sz="1000" dirty="0">
              <a:solidFill>
                <a:schemeClr val="tx1"/>
              </a:solidFill>
            </a:endParaRPr>
          </a:p>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78</a:t>
            </a:fld>
            <a:endParaRPr lang="de-DE"/>
          </a:p>
        </p:txBody>
      </p:sp>
    </p:spTree>
    <p:extLst>
      <p:ext uri="{BB962C8B-B14F-4D97-AF65-F5344CB8AC3E}">
        <p14:creationId xmlns:p14="http://schemas.microsoft.com/office/powerpoint/2010/main" val="44119405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79</a:t>
            </a:fld>
            <a:endParaRPr lang="de-DE"/>
          </a:p>
        </p:txBody>
      </p:sp>
    </p:spTree>
    <p:extLst>
      <p:ext uri="{BB962C8B-B14F-4D97-AF65-F5344CB8AC3E}">
        <p14:creationId xmlns:p14="http://schemas.microsoft.com/office/powerpoint/2010/main" val="362996680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80</a:t>
            </a:fld>
            <a:endParaRPr lang="de-DE"/>
          </a:p>
        </p:txBody>
      </p:sp>
    </p:spTree>
    <p:extLst>
      <p:ext uri="{BB962C8B-B14F-4D97-AF65-F5344CB8AC3E}">
        <p14:creationId xmlns:p14="http://schemas.microsoft.com/office/powerpoint/2010/main" val="367975366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07ABD7B-C8A9-41EE-BEF9-8E378B2CEADA}" type="slidenum">
              <a:rPr lang="de-DE" smtClean="0"/>
              <a:t>82</a:t>
            </a:fld>
            <a:endParaRPr lang="de-DE"/>
          </a:p>
        </p:txBody>
      </p:sp>
    </p:spTree>
    <p:extLst>
      <p:ext uri="{BB962C8B-B14F-4D97-AF65-F5344CB8AC3E}">
        <p14:creationId xmlns:p14="http://schemas.microsoft.com/office/powerpoint/2010/main" val="62484958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4754" name="Folienbildplatzhalter 1"/>
          <p:cNvSpPr>
            <a:spLocks noGrp="1" noRot="1" noChangeAspect="1" noTextEdit="1"/>
          </p:cNvSpPr>
          <p:nvPr>
            <p:ph type="sldImg"/>
          </p:nvPr>
        </p:nvSpPr>
        <p:spPr>
          <a:xfrm>
            <a:off x="139700" y="768350"/>
            <a:ext cx="6819900" cy="3836988"/>
          </a:xfrm>
          <a:ln/>
        </p:spPr>
      </p:sp>
      <p:sp>
        <p:nvSpPr>
          <p:cNvPr id="1354755" name="Notizenplatzhalter 2"/>
          <p:cNvSpPr>
            <a:spLocks noGrp="1"/>
          </p:cNvSpPr>
          <p:nvPr>
            <p:ph type="body" idx="1"/>
          </p:nvPr>
        </p:nvSpPr>
        <p:spPr>
          <a:xfrm>
            <a:off x="177802" y="4860927"/>
            <a:ext cx="6821489" cy="4605337"/>
          </a:xfrm>
          <a:noFill/>
        </p:spPr>
        <p:txBody>
          <a:bodyPr/>
          <a:lstStyle/>
          <a:p>
            <a:r>
              <a:rPr lang="de-DE" sz="2800" dirty="0"/>
              <a:t>Problem = Herausforderung</a:t>
            </a:r>
          </a:p>
          <a:p>
            <a:r>
              <a:rPr lang="de-DE" sz="2800" dirty="0"/>
              <a:t>Es geht nicht um eine Produktstory, sondern um einen Menschen mit ganz konkreten Problemen, und wie man ihm mit dem Produkt helfen kann</a:t>
            </a:r>
          </a:p>
        </p:txBody>
      </p:sp>
      <p:sp>
        <p:nvSpPr>
          <p:cNvPr id="1354756" name="Foliennummernplatzhalter 3"/>
          <p:cNvSpPr>
            <a:spLocks noGrp="1"/>
          </p:cNvSpPr>
          <p:nvPr>
            <p:ph type="sldNum" sz="quarter" idx="5"/>
          </p:nvPr>
        </p:nvSpPr>
        <p:spPr>
          <a:noFill/>
        </p:spPr>
        <p:txBody>
          <a:bodyPr/>
          <a:lstStyle>
            <a:lvl1pPr>
              <a:defRPr sz="2300">
                <a:solidFill>
                  <a:schemeClr val="tx1"/>
                </a:solidFill>
                <a:latin typeface="Times New Roman" pitchFamily="18" charset="0"/>
              </a:defRPr>
            </a:lvl1pPr>
            <a:lvl2pPr marL="713113" indent="-274274">
              <a:defRPr sz="2300">
                <a:solidFill>
                  <a:schemeClr val="tx1"/>
                </a:solidFill>
                <a:latin typeface="Times New Roman" pitchFamily="18" charset="0"/>
              </a:defRPr>
            </a:lvl2pPr>
            <a:lvl3pPr marL="1097096" indent="-219420">
              <a:defRPr sz="2300">
                <a:solidFill>
                  <a:schemeClr val="tx1"/>
                </a:solidFill>
                <a:latin typeface="Times New Roman" pitchFamily="18" charset="0"/>
              </a:defRPr>
            </a:lvl3pPr>
            <a:lvl4pPr marL="1535935" indent="-219420">
              <a:defRPr sz="2300">
                <a:solidFill>
                  <a:schemeClr val="tx1"/>
                </a:solidFill>
                <a:latin typeface="Times New Roman" pitchFamily="18" charset="0"/>
              </a:defRPr>
            </a:lvl4pPr>
            <a:lvl5pPr marL="1974774" indent="-219420">
              <a:defRPr sz="2300">
                <a:solidFill>
                  <a:schemeClr val="tx1"/>
                </a:solidFill>
                <a:latin typeface="Times New Roman" pitchFamily="18" charset="0"/>
              </a:defRPr>
            </a:lvl5pPr>
            <a:lvl6pPr marL="2413612" indent="-219420" eaLnBrk="0" fontAlgn="base" hangingPunct="0">
              <a:spcBef>
                <a:spcPct val="0"/>
              </a:spcBef>
              <a:spcAft>
                <a:spcPct val="0"/>
              </a:spcAft>
              <a:defRPr sz="2300">
                <a:solidFill>
                  <a:schemeClr val="tx1"/>
                </a:solidFill>
                <a:latin typeface="Times New Roman" pitchFamily="18" charset="0"/>
              </a:defRPr>
            </a:lvl6pPr>
            <a:lvl7pPr marL="2852451" indent="-219420" eaLnBrk="0" fontAlgn="base" hangingPunct="0">
              <a:spcBef>
                <a:spcPct val="0"/>
              </a:spcBef>
              <a:spcAft>
                <a:spcPct val="0"/>
              </a:spcAft>
              <a:defRPr sz="2300">
                <a:solidFill>
                  <a:schemeClr val="tx1"/>
                </a:solidFill>
                <a:latin typeface="Times New Roman" pitchFamily="18" charset="0"/>
              </a:defRPr>
            </a:lvl7pPr>
            <a:lvl8pPr marL="3291289" indent="-219420" eaLnBrk="0" fontAlgn="base" hangingPunct="0">
              <a:spcBef>
                <a:spcPct val="0"/>
              </a:spcBef>
              <a:spcAft>
                <a:spcPct val="0"/>
              </a:spcAft>
              <a:defRPr sz="2300">
                <a:solidFill>
                  <a:schemeClr val="tx1"/>
                </a:solidFill>
                <a:latin typeface="Times New Roman" pitchFamily="18" charset="0"/>
              </a:defRPr>
            </a:lvl8pPr>
            <a:lvl9pPr marL="3730128" indent="-219420" eaLnBrk="0" fontAlgn="base" hangingPunct="0">
              <a:spcBef>
                <a:spcPct val="0"/>
              </a:spcBef>
              <a:spcAft>
                <a:spcPct val="0"/>
              </a:spcAft>
              <a:defRPr sz="2300">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A1FA57F-731D-4068-8B46-8AC70C6D508D}" type="slidenum">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29858199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Teilweise wie ein symbolischer Spiegel, in dem Sie Ihre eigenen Fähigkeiten und Kenntnisse wiedererkennen und sich dabei folgende Fragen stellen</a:t>
            </a:r>
          </a:p>
        </p:txBody>
      </p:sp>
      <p:sp>
        <p:nvSpPr>
          <p:cNvPr id="4" name="Foliennummernplatzhalter 3"/>
          <p:cNvSpPr>
            <a:spLocks noGrp="1"/>
          </p:cNvSpPr>
          <p:nvPr>
            <p:ph type="sldNum" sz="quarter" idx="5"/>
          </p:nvPr>
        </p:nvSpPr>
        <p:spPr/>
        <p:txBody>
          <a:bodyPr/>
          <a:lstStyle/>
          <a:p>
            <a:fld id="{C2AFBD8B-4E1B-438D-B9C7-4EE5FEADBEE0}" type="slidenum">
              <a:rPr lang="de-DE" smtClean="0"/>
              <a:t>84</a:t>
            </a:fld>
            <a:endParaRPr lang="de-DE"/>
          </a:p>
        </p:txBody>
      </p:sp>
    </p:spTree>
    <p:extLst>
      <p:ext uri="{BB962C8B-B14F-4D97-AF65-F5344CB8AC3E}">
        <p14:creationId xmlns:p14="http://schemas.microsoft.com/office/powerpoint/2010/main" val="116558290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Teilweise wie ein symbolischer Spiegel, in dem Sie Ihre eigenen Fähigkeiten und Kenntnisse wiedererkennen und sich dabei folgende Fragen stellen</a:t>
            </a:r>
          </a:p>
        </p:txBody>
      </p:sp>
      <p:sp>
        <p:nvSpPr>
          <p:cNvPr id="4" name="Foliennummernplatzhalter 3"/>
          <p:cNvSpPr>
            <a:spLocks noGrp="1"/>
          </p:cNvSpPr>
          <p:nvPr>
            <p:ph type="sldNum" sz="quarter" idx="5"/>
          </p:nvPr>
        </p:nvSpPr>
        <p:spPr/>
        <p:txBody>
          <a:bodyPr/>
          <a:lstStyle/>
          <a:p>
            <a:fld id="{C2AFBD8B-4E1B-438D-B9C7-4EE5FEADBEE0}" type="slidenum">
              <a:rPr lang="de-DE" smtClean="0"/>
              <a:t>85</a:t>
            </a:fld>
            <a:endParaRPr lang="de-DE"/>
          </a:p>
        </p:txBody>
      </p:sp>
    </p:spTree>
    <p:extLst>
      <p:ext uri="{BB962C8B-B14F-4D97-AF65-F5344CB8AC3E}">
        <p14:creationId xmlns:p14="http://schemas.microsoft.com/office/powerpoint/2010/main" val="391869594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en-GB" sz="1600" noProof="0" dirty="0"/>
              <a:t>Let us</a:t>
            </a:r>
            <a:r>
              <a:rPr lang="en-GB" sz="1600" baseline="0" noProof="0" dirty="0"/>
              <a:t> start with a case study.</a:t>
            </a:r>
            <a:endParaRPr lang="en-GB" sz="1600" noProof="0" dirty="0"/>
          </a:p>
          <a:p>
            <a:r>
              <a:rPr lang="en-GB" sz="1600" noProof="0" dirty="0"/>
              <a:t>Probably,</a:t>
            </a:r>
            <a:r>
              <a:rPr lang="en-GB" sz="1600" baseline="0" noProof="0" dirty="0"/>
              <a:t> many of you have children. My wife and I have got 3 children. </a:t>
            </a:r>
            <a:r>
              <a:rPr lang="en-GB" sz="1600" noProof="0" dirty="0"/>
              <a:t>This is Marie, our</a:t>
            </a:r>
            <a:r>
              <a:rPr lang="en-GB" sz="1600" baseline="0" noProof="0" dirty="0"/>
              <a:t> first (and currently only) granddaughter</a:t>
            </a:r>
          </a:p>
          <a:p>
            <a:r>
              <a:rPr lang="en-GB" sz="1600" baseline="0" noProof="0" dirty="0"/>
              <a:t>And she is dear to my heart.</a:t>
            </a:r>
          </a:p>
          <a:p>
            <a:r>
              <a:rPr lang="en-GB" sz="1600" baseline="0" noProof="0" dirty="0"/>
              <a:t>Recently she had a cough.</a:t>
            </a:r>
          </a:p>
          <a:p>
            <a:r>
              <a:rPr lang="en-GB" sz="1600" baseline="0" noProof="0" dirty="0"/>
              <a:t>I recommended giving her Prospan: I was the recommender or influencer.</a:t>
            </a:r>
          </a:p>
          <a:p>
            <a:r>
              <a:rPr lang="en-GB" sz="1600" baseline="0" noProof="0" dirty="0"/>
              <a:t>My wife said yes, good idea. She was the decision maker.</a:t>
            </a:r>
          </a:p>
          <a:p>
            <a:r>
              <a:rPr lang="en-GB" sz="1600" baseline="0" noProof="0" dirty="0"/>
              <a:t>Marie's mother who is my daughter, administered the medicine.</a:t>
            </a:r>
          </a:p>
          <a:p>
            <a:r>
              <a:rPr lang="en-GB" sz="1600" baseline="0" noProof="0" dirty="0"/>
              <a:t>Little Marie is of course the patient receiving the medicine.</a:t>
            </a:r>
          </a:p>
          <a:p>
            <a:r>
              <a:rPr lang="en-GB" sz="1600" baseline="0" noProof="0" dirty="0"/>
              <a:t>By the way, Marie recovered quickly and was able to play happily with her friends again.</a:t>
            </a:r>
          </a:p>
          <a:p>
            <a:endParaRPr lang="en-GB" baseline="0" noProof="0" dirty="0"/>
          </a:p>
          <a:p>
            <a:endParaRPr lang="en-GB" noProof="0" dirty="0"/>
          </a:p>
        </p:txBody>
      </p:sp>
      <p:sp>
        <p:nvSpPr>
          <p:cNvPr id="4" name="Foliennummernplatzhalter 3"/>
          <p:cNvSpPr>
            <a:spLocks noGrp="1"/>
          </p:cNvSpPr>
          <p:nvPr>
            <p:ph type="sldNum" sz="quarter" idx="10"/>
          </p:nvPr>
        </p:nvSpPr>
        <p:spPr/>
        <p:txBody>
          <a:bodyPr/>
          <a:lstStyle/>
          <a:p>
            <a:fld id="{46829980-5FC1-4C91-91F3-82A2093444E2}" type="slidenum">
              <a:rPr lang="de-DE" smtClean="0"/>
              <a:t>86</a:t>
            </a:fld>
            <a:endParaRPr lang="de-DE"/>
          </a:p>
        </p:txBody>
      </p:sp>
    </p:spTree>
    <p:extLst>
      <p:ext uri="{BB962C8B-B14F-4D97-AF65-F5344CB8AC3E}">
        <p14:creationId xmlns:p14="http://schemas.microsoft.com/office/powerpoint/2010/main" val="374614716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63B7B-4E20-4D4B-A15C-DEBA4841C4F0}" type="slidenum">
              <a:rPr lang="en-GB" altLang="de-DE"/>
              <a:pPr/>
              <a:t>87</a:t>
            </a:fld>
            <a:endParaRPr lang="en-GB" altLang="de-DE"/>
          </a:p>
        </p:txBody>
      </p:sp>
      <p:sp>
        <p:nvSpPr>
          <p:cNvPr id="9129986" name="Rectangle 2"/>
          <p:cNvSpPr>
            <a:spLocks noGrp="1" noRot="1" noChangeAspect="1" noChangeArrowheads="1" noTextEdit="1"/>
          </p:cNvSpPr>
          <p:nvPr>
            <p:ph type="sldImg"/>
          </p:nvPr>
        </p:nvSpPr>
        <p:spPr>
          <a:xfrm>
            <a:off x="139700" y="768350"/>
            <a:ext cx="6819900" cy="3836988"/>
          </a:xfrm>
          <a:ln/>
        </p:spPr>
      </p:sp>
      <p:sp>
        <p:nvSpPr>
          <p:cNvPr id="9129987" name="Rectangle 3"/>
          <p:cNvSpPr>
            <a:spLocks noGrp="1" noChangeArrowheads="1"/>
          </p:cNvSpPr>
          <p:nvPr>
            <p:ph type="body" idx="1"/>
          </p:nvPr>
        </p:nvSpPr>
        <p:spPr>
          <a:xfrm>
            <a:off x="407031" y="4835551"/>
            <a:ext cx="6268278" cy="4592859"/>
          </a:xfrm>
        </p:spPr>
        <p:txBody>
          <a:bodyPr/>
          <a:lstStyle/>
          <a:p>
            <a:pPr>
              <a:lnSpc>
                <a:spcPct val="110000"/>
              </a:lnSpc>
              <a:spcBef>
                <a:spcPct val="0"/>
              </a:spcBef>
            </a:pPr>
            <a:r>
              <a:rPr lang="en-GB" altLang="de-DE" sz="2800" b="1" dirty="0">
                <a:latin typeface="Arial" charset="0"/>
              </a:rPr>
              <a:t>Less is more.</a:t>
            </a:r>
          </a:p>
          <a:p>
            <a:pPr>
              <a:lnSpc>
                <a:spcPct val="110000"/>
              </a:lnSpc>
              <a:spcBef>
                <a:spcPct val="0"/>
              </a:spcBef>
            </a:pPr>
            <a:r>
              <a:rPr lang="en-GB" altLang="de-DE" sz="2800" b="1" dirty="0">
                <a:latin typeface="Arial" charset="0"/>
              </a:rPr>
              <a:t>You do not get more credit for telling more.</a:t>
            </a:r>
          </a:p>
          <a:p>
            <a:pPr>
              <a:lnSpc>
                <a:spcPct val="110000"/>
              </a:lnSpc>
              <a:spcBef>
                <a:spcPct val="0"/>
              </a:spcBef>
            </a:pPr>
            <a:endParaRPr lang="en-GB" altLang="de-DE" sz="2800" b="1" dirty="0">
              <a:latin typeface="Arial" charset="0"/>
            </a:endParaRPr>
          </a:p>
          <a:p>
            <a:pPr>
              <a:lnSpc>
                <a:spcPct val="110000"/>
              </a:lnSpc>
              <a:spcBef>
                <a:spcPct val="0"/>
              </a:spcBef>
            </a:pPr>
            <a:r>
              <a:rPr lang="en-GB" altLang="de-DE" sz="2800" b="1" dirty="0">
                <a:latin typeface="Arial" charset="0"/>
              </a:rPr>
              <a:t>Pay attention to everything.</a:t>
            </a:r>
          </a:p>
          <a:p>
            <a:pPr>
              <a:lnSpc>
                <a:spcPct val="110000"/>
              </a:lnSpc>
              <a:spcBef>
                <a:spcPct val="0"/>
              </a:spcBef>
            </a:pPr>
            <a:r>
              <a:rPr lang="en-GB" altLang="de-DE" sz="2800" b="1" dirty="0">
                <a:latin typeface="Arial" charset="0"/>
              </a:rPr>
              <a:t>Complex = unclear and diffuse.</a:t>
            </a:r>
          </a:p>
          <a:p>
            <a:pPr eaLnBrk="1" hangingPunct="1">
              <a:lnSpc>
                <a:spcPct val="110000"/>
              </a:lnSpc>
              <a:spcBef>
                <a:spcPct val="0"/>
              </a:spcBef>
            </a:pPr>
            <a:endParaRPr lang="en-GB" altLang="de-DE" sz="2800" b="1" dirty="0">
              <a:latin typeface="Arial" charset="0"/>
              <a:sym typeface="Symbol" pitchFamily="18" charset="2"/>
            </a:endParaRPr>
          </a:p>
          <a:p>
            <a:pPr eaLnBrk="1" hangingPunct="1">
              <a:lnSpc>
                <a:spcPct val="110000"/>
              </a:lnSpc>
              <a:spcBef>
                <a:spcPct val="0"/>
              </a:spcBef>
            </a:pPr>
            <a:r>
              <a:rPr lang="en-GB" altLang="de-DE" sz="2800" b="1" dirty="0">
                <a:latin typeface="Arial" charset="0"/>
                <a:sym typeface="Symbol" pitchFamily="18" charset="2"/>
              </a:rPr>
              <a:t>Find out the essential and keep details for specialists.</a:t>
            </a:r>
          </a:p>
          <a:p>
            <a:pPr eaLnBrk="1" hangingPunct="1">
              <a:lnSpc>
                <a:spcPct val="110000"/>
              </a:lnSpc>
              <a:spcBef>
                <a:spcPct val="0"/>
              </a:spcBef>
            </a:pPr>
            <a:r>
              <a:rPr lang="en-GB" altLang="de-DE" sz="2800" b="1" dirty="0">
                <a:latin typeface="Arial" charset="0"/>
                <a:sym typeface="Symbol" pitchFamily="18" charset="2"/>
              </a:rPr>
              <a:t>I am a former research fellow in cancer research. I know how complex scientific data can be.  I know that you first need to </a:t>
            </a:r>
            <a:r>
              <a:rPr lang="en-GB" altLang="de-DE" sz="2800" b="1" dirty="0" err="1">
                <a:latin typeface="Arial" charset="0"/>
                <a:sym typeface="Symbol" pitchFamily="18" charset="2"/>
              </a:rPr>
              <a:t>analyze</a:t>
            </a:r>
            <a:r>
              <a:rPr lang="en-GB" altLang="de-DE" sz="2800" b="1" dirty="0">
                <a:latin typeface="Arial" charset="0"/>
                <a:sym typeface="Symbol" pitchFamily="18" charset="2"/>
              </a:rPr>
              <a:t> all the data</a:t>
            </a:r>
            <a:endParaRPr lang="en-GB" altLang="de-DE" sz="2600" b="1" dirty="0">
              <a:latin typeface="Arial" charset="0"/>
              <a:sym typeface="Symbol" pitchFamily="18" charset="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91079B9B-04BC-4A81-B48F-6FB63FDDDE7C}" type="slidenum">
              <a:rPr lang="en-GB" altLang="de-DE" sz="1300">
                <a:solidFill>
                  <a:schemeClr val="tx1"/>
                </a:solidFill>
                <a:latin typeface="Times New Roman" pitchFamily="18" charset="0"/>
              </a:rPr>
              <a:pPr/>
              <a:t>8</a:t>
            </a:fld>
            <a:endParaRPr lang="en-GB" altLang="de-DE" sz="1300">
              <a:solidFill>
                <a:schemeClr val="tx1"/>
              </a:solidFill>
              <a:latin typeface="Times New Roman" pitchFamily="18" charset="0"/>
            </a:endParaRPr>
          </a:p>
        </p:txBody>
      </p:sp>
      <p:sp>
        <p:nvSpPr>
          <p:cNvPr id="493571" name="Rectangle 2"/>
          <p:cNvSpPr>
            <a:spLocks noGrp="1" noRot="1" noChangeAspect="1" noChangeArrowheads="1" noTextEdit="1"/>
          </p:cNvSpPr>
          <p:nvPr>
            <p:ph type="sldImg"/>
          </p:nvPr>
        </p:nvSpPr>
        <p:spPr>
          <a:xfrm>
            <a:off x="139700" y="768350"/>
            <a:ext cx="6819900" cy="3836988"/>
          </a:xfrm>
          <a:ln/>
        </p:spPr>
      </p:sp>
      <p:sp>
        <p:nvSpPr>
          <p:cNvPr id="493572" name="Rectangle 3"/>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AA031F3-EF4B-4ABA-96AE-200E44E00751}" type="slidenum">
              <a:rPr lang="de-DE" smtClean="0"/>
              <a:t>11</a:t>
            </a:fld>
            <a:endParaRPr lang="de-DE" dirty="0"/>
          </a:p>
        </p:txBody>
      </p:sp>
    </p:spTree>
    <p:extLst>
      <p:ext uri="{BB962C8B-B14F-4D97-AF65-F5344CB8AC3E}">
        <p14:creationId xmlns:p14="http://schemas.microsoft.com/office/powerpoint/2010/main" val="2433805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AA031F3-EF4B-4ABA-96AE-200E44E00751}" type="slidenum">
              <a:rPr lang="de-DE" smtClean="0"/>
              <a:t>12</a:t>
            </a:fld>
            <a:endParaRPr lang="de-DE" dirty="0"/>
          </a:p>
        </p:txBody>
      </p:sp>
    </p:spTree>
    <p:extLst>
      <p:ext uri="{BB962C8B-B14F-4D97-AF65-F5344CB8AC3E}">
        <p14:creationId xmlns:p14="http://schemas.microsoft.com/office/powerpoint/2010/main" val="2433805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317780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25914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2679587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419226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ext Box 63"/>
          <p:cNvSpPr txBox="1">
            <a:spLocks noChangeArrowheads="1"/>
          </p:cNvSpPr>
          <p:nvPr userDrawn="1"/>
        </p:nvSpPr>
        <p:spPr bwMode="auto">
          <a:xfrm>
            <a:off x="10837795" y="6309321"/>
            <a:ext cx="1016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6600" b="1">
                <a:solidFill>
                  <a:schemeClr val="tx1"/>
                </a:solidFill>
                <a:latin typeface="Arial" charset="0"/>
              </a:defRPr>
            </a:lvl1pPr>
            <a:lvl2pPr marL="742950" indent="-285750">
              <a:defRPr sz="6600" b="1">
                <a:solidFill>
                  <a:schemeClr val="tx1"/>
                </a:solidFill>
                <a:latin typeface="Arial" charset="0"/>
              </a:defRPr>
            </a:lvl2pPr>
            <a:lvl3pPr marL="1143000" indent="-228600">
              <a:defRPr sz="6600" b="1">
                <a:solidFill>
                  <a:schemeClr val="tx1"/>
                </a:solidFill>
                <a:latin typeface="Arial" charset="0"/>
              </a:defRPr>
            </a:lvl3pPr>
            <a:lvl4pPr marL="1600200" indent="-228600">
              <a:defRPr sz="6600" b="1">
                <a:solidFill>
                  <a:schemeClr val="tx1"/>
                </a:solidFill>
                <a:latin typeface="Arial" charset="0"/>
              </a:defRPr>
            </a:lvl4pPr>
            <a:lvl5pPr marL="2057400" indent="-228600">
              <a:defRPr sz="6600" b="1">
                <a:solidFill>
                  <a:schemeClr val="tx1"/>
                </a:solidFill>
                <a:latin typeface="Arial" charset="0"/>
              </a:defRPr>
            </a:lvl5pPr>
            <a:lvl6pPr marL="2514600" indent="-228600" eaLnBrk="0" fontAlgn="base" hangingPunct="0">
              <a:spcBef>
                <a:spcPct val="0"/>
              </a:spcBef>
              <a:spcAft>
                <a:spcPct val="0"/>
              </a:spcAft>
              <a:defRPr sz="6600" b="1">
                <a:solidFill>
                  <a:schemeClr val="tx1"/>
                </a:solidFill>
                <a:latin typeface="Arial" charset="0"/>
              </a:defRPr>
            </a:lvl6pPr>
            <a:lvl7pPr marL="2971800" indent="-228600" eaLnBrk="0" fontAlgn="base" hangingPunct="0">
              <a:spcBef>
                <a:spcPct val="0"/>
              </a:spcBef>
              <a:spcAft>
                <a:spcPct val="0"/>
              </a:spcAft>
              <a:defRPr sz="6600" b="1">
                <a:solidFill>
                  <a:schemeClr val="tx1"/>
                </a:solidFill>
                <a:latin typeface="Arial" charset="0"/>
              </a:defRPr>
            </a:lvl7pPr>
            <a:lvl8pPr marL="3429000" indent="-228600" eaLnBrk="0" fontAlgn="base" hangingPunct="0">
              <a:spcBef>
                <a:spcPct val="0"/>
              </a:spcBef>
              <a:spcAft>
                <a:spcPct val="0"/>
              </a:spcAft>
              <a:defRPr sz="6600" b="1">
                <a:solidFill>
                  <a:schemeClr val="tx1"/>
                </a:solidFill>
                <a:latin typeface="Arial" charset="0"/>
              </a:defRPr>
            </a:lvl8pPr>
            <a:lvl9pPr marL="3886200" indent="-228600" eaLnBrk="0" fontAlgn="base" hangingPunct="0">
              <a:spcBef>
                <a:spcPct val="0"/>
              </a:spcBef>
              <a:spcAft>
                <a:spcPct val="0"/>
              </a:spcAft>
              <a:defRPr sz="6600" b="1">
                <a:solidFill>
                  <a:schemeClr val="tx1"/>
                </a:solidFill>
                <a:latin typeface="Arial" charset="0"/>
              </a:defRPr>
            </a:lvl9pPr>
          </a:lstStyle>
          <a:p>
            <a:pPr>
              <a:spcBef>
                <a:spcPct val="50000"/>
              </a:spcBef>
              <a:defRPr/>
            </a:pPr>
            <a:fld id="{CE6D883B-47E4-49C9-96E0-1DE2B4C6432A}" type="slidenum">
              <a:rPr lang="en-GB" sz="1400" b="0" smtClean="0">
                <a:solidFill>
                  <a:prstClr val="black">
                    <a:lumMod val="65000"/>
                    <a:lumOff val="35000"/>
                  </a:prstClr>
                </a:solidFill>
              </a:rPr>
              <a:pPr>
                <a:spcBef>
                  <a:spcPct val="50000"/>
                </a:spcBef>
                <a:defRPr/>
              </a:pPr>
              <a:t>‹Nr.›</a:t>
            </a:fld>
            <a:endParaRPr lang="en-US" sz="1400" b="0" dirty="0">
              <a:solidFill>
                <a:prstClr val="black">
                  <a:lumMod val="65000"/>
                  <a:lumOff val="35000"/>
                </a:prstClr>
              </a:solidFill>
            </a:endParaRPr>
          </a:p>
        </p:txBody>
      </p:sp>
    </p:spTree>
    <p:extLst>
      <p:ext uri="{BB962C8B-B14F-4D97-AF65-F5344CB8AC3E}">
        <p14:creationId xmlns:p14="http://schemas.microsoft.com/office/powerpoint/2010/main" val="3725567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1699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3835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60887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609600" y="1600201"/>
            <a:ext cx="109728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61701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2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3288125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ext Box 63"/>
          <p:cNvSpPr txBox="1">
            <a:spLocks noChangeArrowheads="1"/>
          </p:cNvSpPr>
          <p:nvPr userDrawn="1"/>
        </p:nvSpPr>
        <p:spPr bwMode="auto">
          <a:xfrm>
            <a:off x="10837795" y="6309321"/>
            <a:ext cx="1016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6600" b="1">
                <a:solidFill>
                  <a:schemeClr val="tx1"/>
                </a:solidFill>
                <a:latin typeface="Arial" charset="0"/>
              </a:defRPr>
            </a:lvl1pPr>
            <a:lvl2pPr marL="742950" indent="-285750">
              <a:defRPr sz="6600" b="1">
                <a:solidFill>
                  <a:schemeClr val="tx1"/>
                </a:solidFill>
                <a:latin typeface="Arial" charset="0"/>
              </a:defRPr>
            </a:lvl2pPr>
            <a:lvl3pPr marL="1143000" indent="-228600">
              <a:defRPr sz="6600" b="1">
                <a:solidFill>
                  <a:schemeClr val="tx1"/>
                </a:solidFill>
                <a:latin typeface="Arial" charset="0"/>
              </a:defRPr>
            </a:lvl3pPr>
            <a:lvl4pPr marL="1600200" indent="-228600">
              <a:defRPr sz="6600" b="1">
                <a:solidFill>
                  <a:schemeClr val="tx1"/>
                </a:solidFill>
                <a:latin typeface="Arial" charset="0"/>
              </a:defRPr>
            </a:lvl4pPr>
            <a:lvl5pPr marL="2057400" indent="-228600">
              <a:defRPr sz="6600" b="1">
                <a:solidFill>
                  <a:schemeClr val="tx1"/>
                </a:solidFill>
                <a:latin typeface="Arial" charset="0"/>
              </a:defRPr>
            </a:lvl5pPr>
            <a:lvl6pPr marL="2514600" indent="-228600" eaLnBrk="0" fontAlgn="base" hangingPunct="0">
              <a:spcBef>
                <a:spcPct val="0"/>
              </a:spcBef>
              <a:spcAft>
                <a:spcPct val="0"/>
              </a:spcAft>
              <a:defRPr sz="6600" b="1">
                <a:solidFill>
                  <a:schemeClr val="tx1"/>
                </a:solidFill>
                <a:latin typeface="Arial" charset="0"/>
              </a:defRPr>
            </a:lvl6pPr>
            <a:lvl7pPr marL="2971800" indent="-228600" eaLnBrk="0" fontAlgn="base" hangingPunct="0">
              <a:spcBef>
                <a:spcPct val="0"/>
              </a:spcBef>
              <a:spcAft>
                <a:spcPct val="0"/>
              </a:spcAft>
              <a:defRPr sz="6600" b="1">
                <a:solidFill>
                  <a:schemeClr val="tx1"/>
                </a:solidFill>
                <a:latin typeface="Arial" charset="0"/>
              </a:defRPr>
            </a:lvl7pPr>
            <a:lvl8pPr marL="3429000" indent="-228600" eaLnBrk="0" fontAlgn="base" hangingPunct="0">
              <a:spcBef>
                <a:spcPct val="0"/>
              </a:spcBef>
              <a:spcAft>
                <a:spcPct val="0"/>
              </a:spcAft>
              <a:defRPr sz="6600" b="1">
                <a:solidFill>
                  <a:schemeClr val="tx1"/>
                </a:solidFill>
                <a:latin typeface="Arial" charset="0"/>
              </a:defRPr>
            </a:lvl8pPr>
            <a:lvl9pPr marL="3886200" indent="-228600" eaLnBrk="0" fontAlgn="base" hangingPunct="0">
              <a:spcBef>
                <a:spcPct val="0"/>
              </a:spcBef>
              <a:spcAft>
                <a:spcPct val="0"/>
              </a:spcAft>
              <a:defRPr sz="6600" b="1">
                <a:solidFill>
                  <a:schemeClr val="tx1"/>
                </a:solidFill>
                <a:latin typeface="Arial" charset="0"/>
              </a:defRPr>
            </a:lvl9pPr>
          </a:lstStyle>
          <a:p>
            <a:pPr>
              <a:spcBef>
                <a:spcPct val="50000"/>
              </a:spcBef>
              <a:defRPr/>
            </a:pPr>
            <a:fld id="{CE6D883B-47E4-49C9-96E0-1DE2B4C6432A}" type="slidenum">
              <a:rPr lang="en-GB" sz="1400" b="0" smtClean="0">
                <a:solidFill>
                  <a:prstClr val="black">
                    <a:lumMod val="65000"/>
                    <a:lumOff val="35000"/>
                  </a:prstClr>
                </a:solidFill>
              </a:rPr>
              <a:pPr>
                <a:spcBef>
                  <a:spcPct val="50000"/>
                </a:spcBef>
                <a:defRPr/>
              </a:pPr>
              <a:t>‹Nr.›</a:t>
            </a:fld>
            <a:endParaRPr lang="en-US" sz="1400" b="0" dirty="0">
              <a:solidFill>
                <a:prstClr val="black">
                  <a:lumMod val="65000"/>
                  <a:lumOff val="35000"/>
                </a:prstClr>
              </a:solidFill>
            </a:endParaRPr>
          </a:p>
        </p:txBody>
      </p:sp>
      <p:sp>
        <p:nvSpPr>
          <p:cNvPr id="2" name="Rechteck 1"/>
          <p:cNvSpPr/>
          <p:nvPr userDrawn="1"/>
        </p:nvSpPr>
        <p:spPr>
          <a:xfrm>
            <a:off x="239349" y="6309321"/>
            <a:ext cx="10945216" cy="307777"/>
          </a:xfrm>
          <a:prstGeom prst="rect">
            <a:avLst/>
          </a:prstGeom>
        </p:spPr>
        <p:txBody>
          <a:bodyPr wrap="square">
            <a:spAutoFit/>
          </a:bodyPr>
          <a:lstStyle/>
          <a:p>
            <a:pPr algn="ctr">
              <a:defRPr/>
            </a:pPr>
            <a:r>
              <a:rPr lang="en-US" sz="1400" b="1" dirty="0">
                <a:solidFill>
                  <a:prstClr val="black">
                    <a:lumMod val="65000"/>
                    <a:lumOff val="35000"/>
                  </a:prstClr>
                </a:solidFill>
                <a:latin typeface="Arial" charset="0"/>
                <a:cs typeface="Arial" charset="0"/>
              </a:rPr>
              <a:t>©</a:t>
            </a:r>
            <a:r>
              <a:rPr lang="en-GB" sz="1400" b="1" dirty="0">
                <a:solidFill>
                  <a:prstClr val="black">
                    <a:lumMod val="65000"/>
                    <a:lumOff val="35000"/>
                  </a:prstClr>
                </a:solidFill>
                <a:latin typeface="Arial" charset="0"/>
              </a:rPr>
              <a:t> Healthcare Marketing</a:t>
            </a:r>
            <a:r>
              <a:rPr lang="en-US" sz="1400" b="1" dirty="0">
                <a:solidFill>
                  <a:prstClr val="black">
                    <a:lumMod val="65000"/>
                    <a:lumOff val="35000"/>
                  </a:prstClr>
                </a:solidFill>
                <a:latin typeface="Arial" charset="0"/>
                <a:cs typeface="Arial" charset="0"/>
              </a:rPr>
              <a:t> </a:t>
            </a:r>
            <a:r>
              <a:rPr lang="en-GB" sz="1400" b="1" dirty="0">
                <a:solidFill>
                  <a:prstClr val="black">
                    <a:lumMod val="65000"/>
                    <a:lumOff val="35000"/>
                  </a:prstClr>
                </a:solidFill>
                <a:latin typeface="Arial" charset="0"/>
              </a:rPr>
              <a:t>Dr. Umbach &amp; Partner       www.umbachpartner.com</a:t>
            </a:r>
          </a:p>
        </p:txBody>
      </p:sp>
    </p:spTree>
    <p:extLst>
      <p:ext uri="{BB962C8B-B14F-4D97-AF65-F5344CB8AC3E}">
        <p14:creationId xmlns:p14="http://schemas.microsoft.com/office/powerpoint/2010/main" val="319200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949480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05213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688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9703919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2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888701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52E750B-0E49-4797-8FA9-5449DFAA8883}" type="datetimeFigureOut">
              <a:rPr lang="de-DE" smtClean="0"/>
              <a:t>29.03.2023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9F426E-D020-402D-BDD9-D68FEE0C7C5E}" type="slidenum">
              <a:rPr lang="de-DE" smtClean="0"/>
              <a:t>‹Nr.›</a:t>
            </a:fld>
            <a:endParaRPr lang="de-DE"/>
          </a:p>
        </p:txBody>
      </p:sp>
    </p:spTree>
    <p:extLst>
      <p:ext uri="{BB962C8B-B14F-4D97-AF65-F5344CB8AC3E}">
        <p14:creationId xmlns:p14="http://schemas.microsoft.com/office/powerpoint/2010/main" val="24170558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687703478"/>
      </p:ext>
    </p:extLst>
  </p:cSld>
  <p:clrMapOvr>
    <a:masterClrMapping/>
  </p:clrMapOvr>
  <p:transition>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609600" y="1600201"/>
            <a:ext cx="109728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244852593"/>
      </p:ext>
    </p:extLst>
  </p:cSld>
  <p:clrMapOvr>
    <a:masterClrMapping/>
  </p:clrMapOvr>
  <p:transition>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301725965"/>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358173675"/>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16173463"/>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1776775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1789006710"/>
      </p:ext>
    </p:extLst>
  </p:cSld>
  <p:clrMapOvr>
    <a:masterClrMapping/>
  </p:clrMapOvr>
  <p:transition>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8768891"/>
      </p:ext>
    </p:extLst>
  </p:cSld>
  <p:clrMapOvr>
    <a:masterClrMapping/>
  </p:clrMapOvr>
  <p:transition>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89948019"/>
      </p:ext>
    </p:extLst>
  </p:cSld>
  <p:clrMapOvr>
    <a:masterClrMapping/>
  </p:clrMapOvr>
  <p:transition>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410100081"/>
      </p:ext>
    </p:extLst>
  </p:cSld>
  <p:clrMapOvr>
    <a:masterClrMapping/>
  </p:clrMapOvr>
  <p:transition>
    <p:zo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609600" y="1600201"/>
            <a:ext cx="109728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84100633"/>
      </p:ext>
    </p:extLst>
  </p:cSld>
  <p:clrMapOvr>
    <a:masterClrMapping/>
  </p:clrMapOvr>
  <p:transition>
    <p:zo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271842446"/>
      </p:ext>
    </p:extLst>
  </p:cSld>
  <p:clrMapOvr>
    <a:masterClrMapping/>
  </p:clrMapOvr>
  <p:transition>
    <p:zo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609600" y="274639"/>
            <a:ext cx="10972800" cy="5851525"/>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04363550"/>
      </p:ext>
    </p:extLst>
  </p:cSld>
  <p:clrMapOvr>
    <a:masterClrMapping/>
  </p:clrMapOvr>
  <p:transition>
    <p:zo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reserve="1">
  <p:cSld name="Titel und vier Inhalte">
    <p:spTree>
      <p:nvGrpSpPr>
        <p:cNvPr id="1" name=""/>
        <p:cNvGrpSpPr/>
        <p:nvPr/>
      </p:nvGrpSpPr>
      <p:grpSpPr>
        <a:xfrm>
          <a:off x="0" y="0"/>
          <a:ext cx="0" cy="0"/>
          <a:chOff x="0" y="0"/>
          <a:chExt cx="0" cy="0"/>
        </a:xfrm>
      </p:grpSpPr>
      <p:sp>
        <p:nvSpPr>
          <p:cNvPr id="2" name="Titel 1"/>
          <p:cNvSpPr>
            <a:spLocks noGrp="1"/>
          </p:cNvSpPr>
          <p:nvPr>
            <p:ph type="title" sz="quarter"/>
          </p:nvPr>
        </p:nvSpPr>
        <p:spPr>
          <a:xfrm>
            <a:off x="609600" y="274638"/>
            <a:ext cx="10972800" cy="1143000"/>
          </a:xfrm>
          <a:prstGeom prst="rect">
            <a:avLst/>
          </a:prstGeom>
        </p:spPr>
        <p:txBody>
          <a:bodyPr/>
          <a:lstStyle/>
          <a:p>
            <a:r>
              <a:rPr lang="de-DE"/>
              <a:t>Titelmasterformat durch Klicken bearbeiten</a:t>
            </a:r>
          </a:p>
        </p:txBody>
      </p:sp>
      <p:sp>
        <p:nvSpPr>
          <p:cNvPr id="3" name="Inhaltsplatzhalter 2"/>
          <p:cNvSpPr>
            <a:spLocks noGrp="1"/>
          </p:cNvSpPr>
          <p:nvPr>
            <p:ph sz="quarter" idx="1"/>
          </p:nvPr>
        </p:nvSpPr>
        <p:spPr>
          <a:xfrm>
            <a:off x="609600" y="1600200"/>
            <a:ext cx="5384800" cy="2185988"/>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quarter" idx="2"/>
          </p:nvPr>
        </p:nvSpPr>
        <p:spPr>
          <a:xfrm>
            <a:off x="6197600" y="1600200"/>
            <a:ext cx="5384800" cy="2185988"/>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Inhaltsplatzhalter 4"/>
          <p:cNvSpPr>
            <a:spLocks noGrp="1"/>
          </p:cNvSpPr>
          <p:nvPr>
            <p:ph sz="quarter" idx="3"/>
          </p:nvPr>
        </p:nvSpPr>
        <p:spPr>
          <a:xfrm>
            <a:off x="609600" y="3938589"/>
            <a:ext cx="5384800" cy="2187575"/>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Inhaltsplatzhalter 5"/>
          <p:cNvSpPr>
            <a:spLocks noGrp="1"/>
          </p:cNvSpPr>
          <p:nvPr>
            <p:ph sz="quarter" idx="4"/>
          </p:nvPr>
        </p:nvSpPr>
        <p:spPr>
          <a:xfrm>
            <a:off x="6197600" y="3938589"/>
            <a:ext cx="5384800" cy="2187575"/>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59303434"/>
      </p:ext>
    </p:extLst>
  </p:cSld>
  <p:clrMapOvr>
    <a:masterClrMapping/>
  </p:clrMapOvr>
  <p:transition>
    <p:zo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37543453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4208334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858697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16053633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dirty="0">
              <a:solidFill>
                <a:prstClr val="black">
                  <a:tint val="75000"/>
                </a:prstClr>
              </a:solidFill>
            </a:endParaRPr>
          </a:p>
        </p:txBody>
      </p:sp>
      <p:sp>
        <p:nvSpPr>
          <p:cNvPr id="7" name="Foliennummernplatzhalter 6"/>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12196212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8" name="Fußzeilenplatzhalter 7"/>
          <p:cNvSpPr>
            <a:spLocks noGrp="1"/>
          </p:cNvSpPr>
          <p:nvPr>
            <p:ph type="ftr" sz="quarter" idx="11"/>
          </p:nvPr>
        </p:nvSpPr>
        <p:spPr/>
        <p:txBody>
          <a:bodyPr/>
          <a:lstStyle/>
          <a:p>
            <a:endParaRPr lang="de-DE" dirty="0">
              <a:solidFill>
                <a:prstClr val="black">
                  <a:tint val="75000"/>
                </a:prstClr>
              </a:solidFill>
            </a:endParaRPr>
          </a:p>
        </p:txBody>
      </p:sp>
      <p:sp>
        <p:nvSpPr>
          <p:cNvPr id="9" name="Foliennummernplatzhalter 8"/>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16059062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4" name="Fußzeilenplatzhalter 3"/>
          <p:cNvSpPr>
            <a:spLocks noGrp="1"/>
          </p:cNvSpPr>
          <p:nvPr>
            <p:ph type="ftr" sz="quarter" idx="11"/>
          </p:nvPr>
        </p:nvSpPr>
        <p:spPr/>
        <p:txBody>
          <a:bodyPr/>
          <a:lstStyle/>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24919938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3" name="Fußzeilenplatzhalter 2"/>
          <p:cNvSpPr>
            <a:spLocks noGrp="1"/>
          </p:cNvSpPr>
          <p:nvPr>
            <p:ph type="ftr" sz="quarter" idx="11"/>
          </p:nvPr>
        </p:nvSpPr>
        <p:spPr/>
        <p:txBody>
          <a:bodyPr/>
          <a:lstStyle/>
          <a:p>
            <a:endParaRPr lang="de-DE" dirty="0">
              <a:solidFill>
                <a:prstClr val="black">
                  <a:tint val="75000"/>
                </a:prstClr>
              </a:solidFill>
            </a:endParaRPr>
          </a:p>
        </p:txBody>
      </p:sp>
      <p:sp>
        <p:nvSpPr>
          <p:cNvPr id="4" name="Foliennummernplatzhalter 3"/>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23629845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dirty="0">
              <a:solidFill>
                <a:prstClr val="black">
                  <a:tint val="75000"/>
                </a:prstClr>
              </a:solidFill>
            </a:endParaRPr>
          </a:p>
        </p:txBody>
      </p:sp>
      <p:sp>
        <p:nvSpPr>
          <p:cNvPr id="7" name="Foliennummernplatzhalter 6"/>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40638583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dirty="0">
              <a:solidFill>
                <a:prstClr val="black">
                  <a:tint val="75000"/>
                </a:prstClr>
              </a:solidFill>
            </a:endParaRPr>
          </a:p>
        </p:txBody>
      </p:sp>
      <p:sp>
        <p:nvSpPr>
          <p:cNvPr id="7" name="Foliennummernplatzhalter 6"/>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33172379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1509199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271343498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80542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31317595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D894FD87-F641-42AB-87CE-D079448E650A}" type="datetimeFigureOut">
              <a:rPr lang="de-DE" smtClean="0"/>
              <a:t>29.03.2023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16577025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894FD87-F641-42AB-87CE-D079448E650A}" type="datetimeFigureOut">
              <a:rPr lang="de-DE" smtClean="0"/>
              <a:t>29.03.2023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351946521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D894FD87-F641-42AB-87CE-D079448E650A}" type="datetimeFigureOut">
              <a:rPr lang="de-DE" smtClean="0"/>
              <a:t>29.03.2023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10730862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D894FD87-F641-42AB-87CE-D079448E650A}" type="datetimeFigureOut">
              <a:rPr lang="de-DE" smtClean="0"/>
              <a:t>29.03.2023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3799851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D894FD87-F641-42AB-87CE-D079448E650A}" type="datetimeFigureOut">
              <a:rPr lang="de-DE" smtClean="0"/>
              <a:t>29.03.2023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3679508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D894FD87-F641-42AB-87CE-D079448E650A}" type="datetimeFigureOut">
              <a:rPr lang="de-DE" smtClean="0"/>
              <a:t>29.03.2023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31828696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4FD87-F641-42AB-87CE-D079448E650A}" type="datetimeFigureOut">
              <a:rPr lang="de-DE" smtClean="0"/>
              <a:t>29.03.2023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266507619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D894FD87-F641-42AB-87CE-D079448E650A}" type="datetimeFigureOut">
              <a:rPr lang="de-DE" smtClean="0"/>
              <a:t>29.03.2023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400159570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D894FD87-F641-42AB-87CE-D079448E650A}" type="datetimeFigureOut">
              <a:rPr lang="de-DE" smtClean="0"/>
              <a:t>29.03.2023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4317011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894FD87-F641-42AB-87CE-D079448E650A}" type="datetimeFigureOut">
              <a:rPr lang="de-DE" smtClean="0"/>
              <a:t>29.03.2023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4209507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0394301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894FD87-F641-42AB-87CE-D079448E650A}" type="datetimeFigureOut">
              <a:rPr lang="de-DE" smtClean="0"/>
              <a:t>29.03.2023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19AC45-0A9B-4757-9475-09FAD5A13E0A}" type="slidenum">
              <a:rPr lang="de-DE" smtClean="0"/>
              <a:t>‹Nr.›</a:t>
            </a:fld>
            <a:endParaRPr lang="de-DE"/>
          </a:p>
        </p:txBody>
      </p:sp>
    </p:spTree>
    <p:extLst>
      <p:ext uri="{BB962C8B-B14F-4D97-AF65-F5344CB8AC3E}">
        <p14:creationId xmlns:p14="http://schemas.microsoft.com/office/powerpoint/2010/main" val="3807770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235708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99006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6309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6.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99898-3786-49E3-A0DC-64A96BA6B99B}" type="datetimeFigureOut">
              <a:rPr lang="de-DE" smtClean="0"/>
              <a:t>29.03.2023</a:t>
            </a:fld>
            <a:endParaRPr lang="de-DE" dirty="0"/>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CD047-ADE2-4CC3-AD65-B5899A2AC8B3}" type="slidenum">
              <a:rPr lang="de-DE" smtClean="0"/>
              <a:t>‹Nr.›</a:t>
            </a:fld>
            <a:endParaRPr lang="de-DE" dirty="0"/>
          </a:p>
        </p:txBody>
      </p:sp>
    </p:spTree>
    <p:extLst>
      <p:ext uri="{BB962C8B-B14F-4D97-AF65-F5344CB8AC3E}">
        <p14:creationId xmlns:p14="http://schemas.microsoft.com/office/powerpoint/2010/main" val="258148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768155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hf hdr="0" dt="0"/>
  <p:txStyles>
    <p:titleStyle>
      <a:lvl1pPr algn="ctr" defTabSz="914400" rtl="0" eaLnBrk="1" latinLnBrk="0" hangingPunct="1">
        <a:spcBef>
          <a:spcPct val="0"/>
        </a:spcBef>
        <a:buNone/>
        <a:defRPr sz="40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8919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80" r:id="rId5"/>
    <p:sldLayoutId id="2147483736" r:id="rId6"/>
  </p:sldLayoutIdLst>
  <p:hf hdr="0" dt="0"/>
  <p:txStyles>
    <p:titleStyle>
      <a:lvl1pPr algn="ctr" defTabSz="914400" rtl="0" eaLnBrk="1" latinLnBrk="0" hangingPunct="1">
        <a:spcBef>
          <a:spcPct val="0"/>
        </a:spcBef>
        <a:buNone/>
        <a:defRPr sz="40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53"/>
          <p:cNvSpPr>
            <a:spLocks noChangeShapeType="1"/>
          </p:cNvSpPr>
          <p:nvPr userDrawn="1"/>
        </p:nvSpPr>
        <p:spPr bwMode="auto">
          <a:xfrm>
            <a:off x="0" y="939800"/>
            <a:ext cx="121920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de-DE" sz="9000">
              <a:solidFill>
                <a:srgbClr val="EAEAEA"/>
              </a:solidFill>
              <a:latin typeface="Century Gothic" pitchFamily="34" charset="0"/>
            </a:endParaRPr>
          </a:p>
        </p:txBody>
      </p:sp>
    </p:spTree>
    <p:extLst>
      <p:ext uri="{BB962C8B-B14F-4D97-AF65-F5344CB8AC3E}">
        <p14:creationId xmlns:p14="http://schemas.microsoft.com/office/powerpoint/2010/main" val="34475960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transition>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99898-3786-49E3-A0DC-64A96BA6B99B}" type="datetimeFigureOut">
              <a:rPr lang="de-DE" smtClean="0">
                <a:solidFill>
                  <a:prstClr val="black">
                    <a:tint val="75000"/>
                  </a:prstClr>
                </a:solidFill>
              </a:rPr>
              <a:pPr/>
              <a:t>29.03.2023</a:t>
            </a:fld>
            <a:endParaRPr lang="de-DE" dirty="0">
              <a:solidFill>
                <a:prstClr val="black">
                  <a:tint val="75000"/>
                </a:prstClr>
              </a:solidFill>
            </a:endParaRPr>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solidFill>
                <a:prstClr val="black">
                  <a:tint val="75000"/>
                </a:prstClr>
              </a:solidFill>
            </a:endParaRPr>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CD047-ADE2-4CC3-AD65-B5899A2AC8B3}" type="slidenum">
              <a:rPr lang="de-DE" smtClean="0">
                <a:solidFill>
                  <a:prstClr val="black">
                    <a:tint val="75000"/>
                  </a:prstClr>
                </a:solidFill>
              </a:rPr>
              <a:pPr/>
              <a:t>‹Nr.›</a:t>
            </a:fld>
            <a:endParaRPr lang="de-DE" dirty="0">
              <a:solidFill>
                <a:prstClr val="black">
                  <a:tint val="75000"/>
                </a:prstClr>
              </a:solidFill>
            </a:endParaRPr>
          </a:p>
        </p:txBody>
      </p:sp>
    </p:spTree>
    <p:extLst>
      <p:ext uri="{BB962C8B-B14F-4D97-AF65-F5344CB8AC3E}">
        <p14:creationId xmlns:p14="http://schemas.microsoft.com/office/powerpoint/2010/main" val="13551032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99898-3786-49E3-A0DC-64A96BA6B99B}" type="datetimeFigureOut">
              <a:rPr lang="de-DE" smtClean="0"/>
              <a:t>29.03.2023</a:t>
            </a:fld>
            <a:endParaRPr lang="de-D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CD047-ADE2-4CC3-AD65-B5899A2AC8B3}" type="slidenum">
              <a:rPr lang="de-DE" smtClean="0"/>
              <a:t>‹Nr.›</a:t>
            </a:fld>
            <a:endParaRPr lang="de-DE" dirty="0"/>
          </a:p>
        </p:txBody>
      </p:sp>
    </p:spTree>
    <p:extLst>
      <p:ext uri="{BB962C8B-B14F-4D97-AF65-F5344CB8AC3E}">
        <p14:creationId xmlns:p14="http://schemas.microsoft.com/office/powerpoint/2010/main" val="3088797847"/>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0.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0.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0.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0.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0.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5.xml"/><Relationship Id="rId1" Type="http://schemas.openxmlformats.org/officeDocument/2006/relationships/slideLayout" Target="../slideLayouts/slideLayout31.xml"/></Relationships>
</file>

<file path=ppt/slides/_rels/slide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6.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1.xml"/></Relationships>
</file>

<file path=ppt/slides/_rels/slide7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9.xml"/><Relationship Id="rId1" Type="http://schemas.openxmlformats.org/officeDocument/2006/relationships/slideLayout" Target="../slideLayouts/slideLayout31.xml"/><Relationship Id="rId4" Type="http://schemas.openxmlformats.org/officeDocument/2006/relationships/image" Target="../media/image8.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5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0.xml"/></Relationships>
</file>

<file path=ppt/slides/_rels/slide8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6.xml"/><Relationship Id="rId1" Type="http://schemas.openxmlformats.org/officeDocument/2006/relationships/slideLayout" Target="../slideLayouts/slideLayout20.xml"/></Relationships>
</file>

<file path=ppt/slides/_rels/slide8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7.xml"/><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991418" y="180529"/>
            <a:ext cx="10207641" cy="4660763"/>
          </a:xfrm>
          <a:prstGeom prst="rect">
            <a:avLst/>
          </a:prstGeom>
        </p:spPr>
        <p:txBody>
          <a:bodyPr wrap="square">
            <a:spAutoFit/>
          </a:bodyPr>
          <a:lstStyle/>
          <a:p>
            <a:pPr algn="ctr">
              <a:lnSpc>
                <a:spcPct val="110000"/>
              </a:lnSpc>
            </a:pPr>
            <a:r>
              <a:rPr lang="en-US" sz="6600" dirty="0">
                <a:latin typeface="Arial" panose="020B0604020202020204" pitchFamily="34" charset="0"/>
                <a:cs typeface="Arial" panose="020B0604020202020204" pitchFamily="34" charset="0"/>
              </a:rPr>
              <a:t>Tips for Medical </a:t>
            </a:r>
          </a:p>
          <a:p>
            <a:pPr algn="ctr">
              <a:lnSpc>
                <a:spcPct val="110000"/>
              </a:lnSpc>
            </a:pPr>
            <a:r>
              <a:rPr lang="en-US" sz="6600" dirty="0">
                <a:latin typeface="Arial" panose="020B0604020202020204" pitchFamily="34" charset="0"/>
                <a:cs typeface="Arial" panose="020B0604020202020204" pitchFamily="34" charset="0"/>
              </a:rPr>
              <a:t>Scientific Experts</a:t>
            </a:r>
          </a:p>
          <a:p>
            <a:pPr algn="ctr">
              <a:lnSpc>
                <a:spcPct val="110000"/>
              </a:lnSpc>
            </a:pPr>
            <a:r>
              <a:rPr lang="en-US" sz="2200" dirty="0">
                <a:latin typeface="Arial" panose="020B0604020202020204" pitchFamily="34" charset="0"/>
                <a:cs typeface="Arial" panose="020B0604020202020204" pitchFamily="34" charset="0"/>
              </a:rPr>
              <a:t>    </a:t>
            </a:r>
          </a:p>
          <a:p>
            <a:pPr algn="ctr">
              <a:lnSpc>
                <a:spcPct val="110000"/>
              </a:lnSpc>
            </a:pPr>
            <a:r>
              <a:rPr lang="en-US" sz="5500" b="1" dirty="0">
                <a:latin typeface="Arial" panose="020B0604020202020204" pitchFamily="34" charset="0"/>
                <a:cs typeface="Arial" panose="020B0604020202020204" pitchFamily="34" charset="0"/>
              </a:rPr>
              <a:t>Module 2: </a:t>
            </a:r>
          </a:p>
          <a:p>
            <a:pPr algn="ctr">
              <a:lnSpc>
                <a:spcPct val="110000"/>
              </a:lnSpc>
            </a:pPr>
            <a:r>
              <a:rPr lang="en-US" sz="6600" dirty="0">
                <a:latin typeface="Arial" panose="020B0604020202020204" pitchFamily="34" charset="0"/>
                <a:cs typeface="Arial" panose="020B0604020202020204" pitchFamily="34" charset="0"/>
              </a:rPr>
              <a:t>Verbal and Visual Aspects</a:t>
            </a:r>
            <a:endParaRPr lang="en-US" sz="2200" dirty="0">
              <a:latin typeface="Arial" panose="020B0604020202020204" pitchFamily="34" charset="0"/>
              <a:cs typeface="Arial" panose="020B0604020202020204" pitchFamily="34" charset="0"/>
            </a:endParaRPr>
          </a:p>
        </p:txBody>
      </p:sp>
      <p:sp>
        <p:nvSpPr>
          <p:cNvPr id="3" name="Rechteck 2"/>
          <p:cNvSpPr/>
          <p:nvPr/>
        </p:nvSpPr>
        <p:spPr>
          <a:xfrm>
            <a:off x="2818875" y="6400472"/>
            <a:ext cx="6552728" cy="276999"/>
          </a:xfrm>
          <a:prstGeom prst="rect">
            <a:avLst/>
          </a:prstGeom>
        </p:spPr>
        <p:txBody>
          <a:bodyPr wrap="square">
            <a:spAutoFit/>
          </a:bodyPr>
          <a:lstStyle/>
          <a:p>
            <a:pPr algn="ctr">
              <a:defRPr/>
            </a:pPr>
            <a:r>
              <a:rPr lang="en-US" sz="1200" dirty="0">
                <a:latin typeface="Arial" charset="0"/>
                <a:cs typeface="Arial" charset="0"/>
              </a:rPr>
              <a:t>©</a:t>
            </a:r>
            <a:r>
              <a:rPr lang="en-GB" sz="1200" dirty="0">
                <a:latin typeface="Arial" charset="0"/>
              </a:rPr>
              <a:t> Dr. Günter Umbach www.umbachpartner.com</a:t>
            </a:r>
          </a:p>
        </p:txBody>
      </p:sp>
      <p:sp>
        <p:nvSpPr>
          <p:cNvPr id="2" name="Rechteck 1"/>
          <p:cNvSpPr/>
          <p:nvPr/>
        </p:nvSpPr>
        <p:spPr>
          <a:xfrm>
            <a:off x="4655840" y="5733256"/>
            <a:ext cx="2635401" cy="369332"/>
          </a:xfrm>
          <a:prstGeom prst="rect">
            <a:avLst/>
          </a:prstGeom>
        </p:spPr>
        <p:txBody>
          <a:bodyPr wrap="none">
            <a:spAutoFit/>
          </a:bodyPr>
          <a:lstStyle/>
          <a:p>
            <a:r>
              <a:rPr lang="de-DE" dirty="0"/>
              <a:t>Verbal-and-Visual-</a:t>
            </a:r>
            <a:r>
              <a:rPr lang="de-DE" dirty="0" err="1"/>
              <a:t>Aspects</a:t>
            </a:r>
            <a:endParaRPr lang="de-DE" dirty="0"/>
          </a:p>
        </p:txBody>
      </p:sp>
    </p:spTree>
    <p:extLst>
      <p:ext uri="{BB962C8B-B14F-4D97-AF65-F5344CB8AC3E}">
        <p14:creationId xmlns:p14="http://schemas.microsoft.com/office/powerpoint/2010/main" val="311454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279576" y="1486993"/>
            <a:ext cx="7093480" cy="830997"/>
          </a:xfrm>
          <a:prstGeom prst="rect">
            <a:avLst/>
          </a:prstGeom>
        </p:spPr>
        <p:txBody>
          <a:bodyPr wrap="none">
            <a:spAutoFit/>
          </a:bodyPr>
          <a:lstStyle/>
          <a:p>
            <a:r>
              <a:rPr lang="en-GB" sz="4800" b="1" dirty="0"/>
              <a:t>Use affirmative statements</a:t>
            </a:r>
            <a:endParaRPr lang="de-DE" sz="4800" b="1" dirty="0"/>
          </a:p>
        </p:txBody>
      </p:sp>
      <p:sp>
        <p:nvSpPr>
          <p:cNvPr id="3" name="Rechteck 2"/>
          <p:cNvSpPr/>
          <p:nvPr/>
        </p:nvSpPr>
        <p:spPr>
          <a:xfrm>
            <a:off x="2558618" y="3451580"/>
            <a:ext cx="6153416" cy="830997"/>
          </a:xfrm>
          <a:prstGeom prst="rect">
            <a:avLst/>
          </a:prstGeom>
        </p:spPr>
        <p:txBody>
          <a:bodyPr wrap="none">
            <a:spAutoFit/>
          </a:bodyPr>
          <a:lstStyle/>
          <a:p>
            <a:r>
              <a:rPr lang="en-GB" sz="4800" dirty="0"/>
              <a:t>There is no other way …</a:t>
            </a:r>
          </a:p>
        </p:txBody>
      </p:sp>
      <p:sp>
        <p:nvSpPr>
          <p:cNvPr id="4" name="Rechteck 3"/>
          <p:cNvSpPr/>
          <p:nvPr/>
        </p:nvSpPr>
        <p:spPr>
          <a:xfrm>
            <a:off x="2643009" y="4768458"/>
            <a:ext cx="6366615" cy="830997"/>
          </a:xfrm>
          <a:prstGeom prst="rect">
            <a:avLst/>
          </a:prstGeom>
        </p:spPr>
        <p:txBody>
          <a:bodyPr wrap="none">
            <a:spAutoFit/>
          </a:bodyPr>
          <a:lstStyle/>
          <a:p>
            <a:r>
              <a:rPr lang="en-GB" sz="4800" dirty="0"/>
              <a:t>There is only one way …</a:t>
            </a:r>
          </a:p>
        </p:txBody>
      </p:sp>
      <p:sp>
        <p:nvSpPr>
          <p:cNvPr id="5" name="Pfeil nach unten 4"/>
          <p:cNvSpPr/>
          <p:nvPr/>
        </p:nvSpPr>
        <p:spPr>
          <a:xfrm rot="16200000" flipH="1">
            <a:off x="1880247" y="4931875"/>
            <a:ext cx="740017" cy="614589"/>
          </a:xfrm>
          <a:prstGeom prst="downArrow">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2409382" y="545480"/>
            <a:ext cx="7410683" cy="830997"/>
          </a:xfrm>
          <a:prstGeom prst="rect">
            <a:avLst/>
          </a:prstGeom>
        </p:spPr>
        <p:txBody>
          <a:bodyPr wrap="none">
            <a:spAutoFit/>
          </a:bodyPr>
          <a:lstStyle/>
          <a:p>
            <a:pPr lvl="0"/>
            <a:r>
              <a:rPr lang="de-DE" sz="4800" b="1" dirty="0"/>
              <a:t>Make the </a:t>
            </a:r>
            <a:r>
              <a:rPr lang="de-DE" sz="4800" b="1" dirty="0" err="1"/>
              <a:t>message</a:t>
            </a:r>
            <a:r>
              <a:rPr lang="de-DE" sz="4800" b="1" dirty="0"/>
              <a:t> positive: </a:t>
            </a:r>
          </a:p>
        </p:txBody>
      </p:sp>
      <p:cxnSp>
        <p:nvCxnSpPr>
          <p:cNvPr id="7" name="Gerade Verbindung 6"/>
          <p:cNvCxnSpPr/>
          <p:nvPr/>
        </p:nvCxnSpPr>
        <p:spPr>
          <a:xfrm>
            <a:off x="2557550" y="3451580"/>
            <a:ext cx="7262515" cy="830997"/>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622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70244" y="1988840"/>
            <a:ext cx="2333331" cy="707886"/>
          </a:xfrm>
          <a:prstGeom prst="rect">
            <a:avLst/>
          </a:prstGeom>
        </p:spPr>
        <p:txBody>
          <a:bodyPr wrap="none">
            <a:spAutoFit/>
          </a:bodyPr>
          <a:lstStyle/>
          <a:p>
            <a:r>
              <a:rPr lang="de-DE" sz="4000" dirty="0" err="1"/>
              <a:t>Significant</a:t>
            </a:r>
            <a:endParaRPr lang="de-DE" sz="4000" dirty="0"/>
          </a:p>
        </p:txBody>
      </p:sp>
      <p:sp>
        <p:nvSpPr>
          <p:cNvPr id="4" name="Rechteck 3"/>
          <p:cNvSpPr/>
          <p:nvPr/>
        </p:nvSpPr>
        <p:spPr>
          <a:xfrm>
            <a:off x="3863752" y="3258479"/>
            <a:ext cx="1370888" cy="707886"/>
          </a:xfrm>
          <a:prstGeom prst="rect">
            <a:avLst/>
          </a:prstGeom>
        </p:spPr>
        <p:txBody>
          <a:bodyPr wrap="none">
            <a:spAutoFit/>
          </a:bodyPr>
          <a:lstStyle/>
          <a:p>
            <a:r>
              <a:rPr lang="de-DE" sz="4000" dirty="0"/>
              <a:t> Clear</a:t>
            </a:r>
          </a:p>
        </p:txBody>
      </p:sp>
      <p:sp>
        <p:nvSpPr>
          <p:cNvPr id="5" name="Rechteck 4"/>
          <p:cNvSpPr/>
          <p:nvPr/>
        </p:nvSpPr>
        <p:spPr>
          <a:xfrm>
            <a:off x="1804508" y="116633"/>
            <a:ext cx="8892480" cy="901465"/>
          </a:xfrm>
          <a:prstGeom prst="rect">
            <a:avLst/>
          </a:prstGeom>
        </p:spPr>
        <p:txBody>
          <a:bodyPr wrap="square">
            <a:spAutoFit/>
          </a:bodyPr>
          <a:lstStyle/>
          <a:p>
            <a:pPr algn="ctr">
              <a:lnSpc>
                <a:spcPct val="130000"/>
              </a:lnSpc>
            </a:pPr>
            <a:r>
              <a:rPr lang="en-US" sz="4400" b="1" dirty="0">
                <a:cs typeface="Arial" panose="020B0604020202020204" pitchFamily="34" charset="0"/>
              </a:rPr>
              <a:t>Wording</a:t>
            </a:r>
            <a:endParaRPr lang="en-US" sz="4400" dirty="0">
              <a:cs typeface="Arial" panose="020B0604020202020204" pitchFamily="34" charset="0"/>
            </a:endParaRPr>
          </a:p>
        </p:txBody>
      </p:sp>
      <p:sp>
        <p:nvSpPr>
          <p:cNvPr id="6" name="Rechteck 5"/>
          <p:cNvSpPr/>
          <p:nvPr/>
        </p:nvSpPr>
        <p:spPr>
          <a:xfrm>
            <a:off x="3840754" y="4365104"/>
            <a:ext cx="2592313" cy="707886"/>
          </a:xfrm>
          <a:prstGeom prst="rect">
            <a:avLst/>
          </a:prstGeom>
        </p:spPr>
        <p:txBody>
          <a:bodyPr wrap="none">
            <a:spAutoFit/>
          </a:bodyPr>
          <a:lstStyle/>
          <a:p>
            <a:r>
              <a:rPr lang="de-DE" sz="4000" dirty="0"/>
              <a:t> Substantial</a:t>
            </a:r>
          </a:p>
        </p:txBody>
      </p:sp>
      <p:sp>
        <p:nvSpPr>
          <p:cNvPr id="3" name="Rechteck 2">
            <a:extLst>
              <a:ext uri="{FF2B5EF4-FFF2-40B4-BE49-F238E27FC236}">
                <a16:creationId xmlns:a16="http://schemas.microsoft.com/office/drawing/2014/main" id="{6F50F0E2-68A3-E073-2225-6D1E517464DB}"/>
              </a:ext>
            </a:extLst>
          </p:cNvPr>
          <p:cNvSpPr/>
          <p:nvPr/>
        </p:nvSpPr>
        <p:spPr>
          <a:xfrm>
            <a:off x="7608168" y="2091436"/>
            <a:ext cx="1549142" cy="600164"/>
          </a:xfrm>
          <a:prstGeom prst="rect">
            <a:avLst/>
          </a:prstGeom>
        </p:spPr>
        <p:txBody>
          <a:bodyPr wrap="none">
            <a:spAutoFit/>
          </a:bodyPr>
          <a:lstStyle/>
          <a:p>
            <a:r>
              <a:rPr lang="de-DE" sz="3300" i="1" dirty="0" err="1"/>
              <a:t>Careful</a:t>
            </a:r>
            <a:r>
              <a:rPr lang="de-DE" sz="3300" i="1" dirty="0"/>
              <a:t>!</a:t>
            </a:r>
          </a:p>
        </p:txBody>
      </p:sp>
    </p:spTree>
    <p:extLst>
      <p:ext uri="{BB962C8B-B14F-4D97-AF65-F5344CB8AC3E}">
        <p14:creationId xmlns:p14="http://schemas.microsoft.com/office/powerpoint/2010/main" val="551662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70243" y="1988840"/>
            <a:ext cx="5470024" cy="707886"/>
          </a:xfrm>
          <a:prstGeom prst="rect">
            <a:avLst/>
          </a:prstGeom>
        </p:spPr>
        <p:txBody>
          <a:bodyPr wrap="none">
            <a:spAutoFit/>
          </a:bodyPr>
          <a:lstStyle/>
          <a:p>
            <a:r>
              <a:rPr lang="de-DE" sz="4000" strike="sngStrike" dirty="0" err="1"/>
              <a:t>Reduction</a:t>
            </a:r>
            <a:r>
              <a:rPr lang="de-DE" sz="4000" strike="sngStrike" dirty="0"/>
              <a:t> in  </a:t>
            </a:r>
            <a:r>
              <a:rPr lang="de-DE" sz="4000" strike="sngStrike" dirty="0" err="1"/>
              <a:t>complaints</a:t>
            </a:r>
            <a:endParaRPr lang="de-DE" sz="4000" strike="sngStrike" dirty="0"/>
          </a:p>
        </p:txBody>
      </p:sp>
      <p:sp>
        <p:nvSpPr>
          <p:cNvPr id="4" name="Rechteck 3"/>
          <p:cNvSpPr/>
          <p:nvPr/>
        </p:nvSpPr>
        <p:spPr>
          <a:xfrm>
            <a:off x="3863752" y="3258479"/>
            <a:ext cx="4884222" cy="707886"/>
          </a:xfrm>
          <a:prstGeom prst="rect">
            <a:avLst/>
          </a:prstGeom>
        </p:spPr>
        <p:txBody>
          <a:bodyPr wrap="none">
            <a:spAutoFit/>
          </a:bodyPr>
          <a:lstStyle/>
          <a:p>
            <a:r>
              <a:rPr lang="de-DE" sz="4000" dirty="0"/>
              <a:t> Clinical </a:t>
            </a:r>
            <a:r>
              <a:rPr lang="de-DE" sz="4000" dirty="0" err="1"/>
              <a:t>improvement</a:t>
            </a:r>
            <a:endParaRPr lang="de-DE" sz="4000" dirty="0"/>
          </a:p>
        </p:txBody>
      </p:sp>
      <p:sp>
        <p:nvSpPr>
          <p:cNvPr id="5" name="Rechteck 4"/>
          <p:cNvSpPr/>
          <p:nvPr/>
        </p:nvSpPr>
        <p:spPr>
          <a:xfrm>
            <a:off x="1804508" y="116633"/>
            <a:ext cx="8892480" cy="901465"/>
          </a:xfrm>
          <a:prstGeom prst="rect">
            <a:avLst/>
          </a:prstGeom>
        </p:spPr>
        <p:txBody>
          <a:bodyPr wrap="square">
            <a:spAutoFit/>
          </a:bodyPr>
          <a:lstStyle/>
          <a:p>
            <a:pPr algn="ctr">
              <a:lnSpc>
                <a:spcPct val="130000"/>
              </a:lnSpc>
            </a:pPr>
            <a:r>
              <a:rPr lang="en-US" sz="4400" b="1" dirty="0">
                <a:cs typeface="Arial" panose="020B0604020202020204" pitchFamily="34" charset="0"/>
              </a:rPr>
              <a:t>Wording</a:t>
            </a:r>
            <a:endParaRPr lang="en-US" sz="4400" dirty="0">
              <a:cs typeface="Arial" panose="020B0604020202020204" pitchFamily="34" charset="0"/>
            </a:endParaRPr>
          </a:p>
        </p:txBody>
      </p:sp>
    </p:spTree>
    <p:extLst>
      <p:ext uri="{BB962C8B-B14F-4D97-AF65-F5344CB8AC3E}">
        <p14:creationId xmlns:p14="http://schemas.microsoft.com/office/powerpoint/2010/main" val="863217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70243" y="1988840"/>
            <a:ext cx="2483372" cy="707886"/>
          </a:xfrm>
          <a:prstGeom prst="rect">
            <a:avLst/>
          </a:prstGeom>
        </p:spPr>
        <p:txBody>
          <a:bodyPr wrap="none">
            <a:spAutoFit/>
          </a:bodyPr>
          <a:lstStyle/>
          <a:p>
            <a:r>
              <a:rPr lang="de-DE" sz="4000" strike="sngStrike" dirty="0"/>
              <a:t> p &lt; 0.0001</a:t>
            </a:r>
          </a:p>
        </p:txBody>
      </p:sp>
      <p:sp>
        <p:nvSpPr>
          <p:cNvPr id="4" name="Rechteck 3"/>
          <p:cNvSpPr/>
          <p:nvPr/>
        </p:nvSpPr>
        <p:spPr>
          <a:xfrm>
            <a:off x="3935761" y="3278075"/>
            <a:ext cx="1963999" cy="707886"/>
          </a:xfrm>
          <a:prstGeom prst="rect">
            <a:avLst/>
          </a:prstGeom>
        </p:spPr>
        <p:txBody>
          <a:bodyPr wrap="none">
            <a:spAutoFit/>
          </a:bodyPr>
          <a:lstStyle/>
          <a:p>
            <a:r>
              <a:rPr lang="de-DE" sz="4000" dirty="0"/>
              <a:t> p &lt; 0.01</a:t>
            </a:r>
          </a:p>
        </p:txBody>
      </p:sp>
      <p:sp>
        <p:nvSpPr>
          <p:cNvPr id="5" name="Rechteck 4"/>
          <p:cNvSpPr/>
          <p:nvPr/>
        </p:nvSpPr>
        <p:spPr>
          <a:xfrm>
            <a:off x="1804508" y="116633"/>
            <a:ext cx="8251932" cy="901465"/>
          </a:xfrm>
          <a:prstGeom prst="rect">
            <a:avLst/>
          </a:prstGeom>
        </p:spPr>
        <p:txBody>
          <a:bodyPr wrap="square">
            <a:spAutoFit/>
          </a:bodyPr>
          <a:lstStyle/>
          <a:p>
            <a:pPr algn="ctr">
              <a:lnSpc>
                <a:spcPct val="130000"/>
              </a:lnSpc>
            </a:pPr>
            <a:r>
              <a:rPr lang="en-US" sz="4400" b="1" dirty="0">
                <a:cs typeface="Arial" panose="020B0604020202020204" pitchFamily="34" charset="0"/>
              </a:rPr>
              <a:t>p value</a:t>
            </a:r>
            <a:endParaRPr lang="en-US" sz="4400" dirty="0">
              <a:cs typeface="Arial" panose="020B0604020202020204" pitchFamily="34" charset="0"/>
            </a:endParaRPr>
          </a:p>
        </p:txBody>
      </p:sp>
    </p:spTree>
    <p:extLst>
      <p:ext uri="{BB962C8B-B14F-4D97-AF65-F5344CB8AC3E}">
        <p14:creationId xmlns:p14="http://schemas.microsoft.com/office/powerpoint/2010/main" val="277113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Text Box 2"/>
          <p:cNvSpPr txBox="1">
            <a:spLocks noChangeArrowheads="1"/>
          </p:cNvSpPr>
          <p:nvPr/>
        </p:nvSpPr>
        <p:spPr bwMode="auto">
          <a:xfrm>
            <a:off x="1775520" y="2348880"/>
            <a:ext cx="4630738" cy="212365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altLang="de-DE" sz="4400" dirty="0">
                <a:solidFill>
                  <a:srgbClr val="000000"/>
                </a:solidFill>
                <a:latin typeface="Arial" pitchFamily="34" charset="0"/>
              </a:rPr>
              <a:t>No negative effect on the metabolism</a:t>
            </a:r>
          </a:p>
        </p:txBody>
      </p:sp>
      <p:sp>
        <p:nvSpPr>
          <p:cNvPr id="8688643" name="Text Box 3"/>
          <p:cNvSpPr txBox="1">
            <a:spLocks noChangeArrowheads="1"/>
          </p:cNvSpPr>
          <p:nvPr/>
        </p:nvSpPr>
        <p:spPr bwMode="auto">
          <a:xfrm>
            <a:off x="6600057" y="2780928"/>
            <a:ext cx="3838575" cy="144655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altLang="de-DE" sz="4400" dirty="0">
                <a:solidFill>
                  <a:srgbClr val="000000"/>
                </a:solidFill>
                <a:latin typeface="Arial" pitchFamily="34" charset="0"/>
              </a:rPr>
              <a:t>Metabolically neutral</a:t>
            </a:r>
          </a:p>
        </p:txBody>
      </p:sp>
      <p:sp>
        <p:nvSpPr>
          <p:cNvPr id="525316" name="Text Box 6"/>
          <p:cNvSpPr txBox="1">
            <a:spLocks noChangeArrowheads="1"/>
          </p:cNvSpPr>
          <p:nvPr/>
        </p:nvSpPr>
        <p:spPr bwMode="auto">
          <a:xfrm>
            <a:off x="1524000" y="1"/>
            <a:ext cx="9144000" cy="100647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altLang="de-DE" sz="6000" b="1" dirty="0">
                <a:solidFill>
                  <a:srgbClr val="1C1C1C"/>
                </a:solidFill>
                <a:latin typeface="Arial" pitchFamily="34" charset="0"/>
              </a:rPr>
              <a:t>        -                     </a:t>
            </a:r>
            <a:r>
              <a:rPr lang="en-GB" altLang="de-DE" sz="6000" b="1" dirty="0">
                <a:solidFill>
                  <a:srgbClr val="009900"/>
                </a:solidFill>
                <a:latin typeface="Arial" pitchFamily="34" charset="0"/>
              </a:rPr>
              <a:t>+</a:t>
            </a:r>
          </a:p>
        </p:txBody>
      </p:sp>
      <p:sp>
        <p:nvSpPr>
          <p:cNvPr id="525317" name="AutoShape 9"/>
          <p:cNvSpPr>
            <a:spLocks noChangeArrowheads="1"/>
          </p:cNvSpPr>
          <p:nvPr/>
        </p:nvSpPr>
        <p:spPr bwMode="auto">
          <a:xfrm>
            <a:off x="5562600" y="304800"/>
            <a:ext cx="1066800" cy="533400"/>
          </a:xfrm>
          <a:prstGeom prst="rightArrow">
            <a:avLst>
              <a:gd name="adj1" fmla="val 50000"/>
              <a:gd name="adj2" fmla="val 50000"/>
            </a:avLst>
          </a:pr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GB" altLang="de-DE" dirty="0">
              <a:solidFill>
                <a:srgbClr val="000000"/>
              </a:solidFill>
            </a:endParaRPr>
          </a:p>
        </p:txBody>
      </p:sp>
      <p:sp>
        <p:nvSpPr>
          <p:cNvPr id="525319" name="Textfeld 3"/>
          <p:cNvSpPr txBox="1">
            <a:spLocks noChangeArrowheads="1"/>
          </p:cNvSpPr>
          <p:nvPr/>
        </p:nvSpPr>
        <p:spPr bwMode="auto">
          <a:xfrm>
            <a:off x="10247314" y="5791201"/>
            <a:ext cx="358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dirty="0">
                <a:latin typeface="Arial" pitchFamily="34" charset="0"/>
                <a:cs typeface="Arial" pitchFamily="34" charset="0"/>
              </a:rPr>
              <a:t>?</a:t>
            </a:r>
          </a:p>
        </p:txBody>
      </p:sp>
    </p:spTree>
    <p:extLst>
      <p:ext uri="{BB962C8B-B14F-4D97-AF65-F5344CB8AC3E}">
        <p14:creationId xmlns:p14="http://schemas.microsoft.com/office/powerpoint/2010/main" val="17751224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88643"/>
                                        </p:tgtEl>
                                        <p:attrNameLst>
                                          <p:attrName>style.visibility</p:attrName>
                                        </p:attrNameLst>
                                      </p:cBhvr>
                                      <p:to>
                                        <p:strVal val="visible"/>
                                      </p:to>
                                    </p:set>
                                    <p:animEffect transition="in" filter="wipe(left)">
                                      <p:cBhvr>
                                        <p:cTn id="7" dur="500"/>
                                        <p:tgtEl>
                                          <p:spTgt spid="8688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88643"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Text Box 2"/>
          <p:cNvSpPr txBox="1">
            <a:spLocks noChangeArrowheads="1"/>
          </p:cNvSpPr>
          <p:nvPr/>
        </p:nvSpPr>
        <p:spPr bwMode="auto">
          <a:xfrm>
            <a:off x="1703513" y="2060848"/>
            <a:ext cx="4321175" cy="123110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altLang="de-DE" sz="3700" dirty="0">
                <a:solidFill>
                  <a:srgbClr val="000000"/>
                </a:solidFill>
                <a:latin typeface="Arial" pitchFamily="34" charset="0"/>
              </a:rPr>
              <a:t> 10% of patients</a:t>
            </a:r>
          </a:p>
          <a:p>
            <a:pPr eaLnBrk="0" fontAlgn="base" hangingPunct="0">
              <a:spcBef>
                <a:spcPct val="0"/>
              </a:spcBef>
              <a:spcAft>
                <a:spcPct val="0"/>
              </a:spcAft>
            </a:pPr>
            <a:r>
              <a:rPr lang="en-GB" altLang="de-DE" sz="3700" dirty="0">
                <a:solidFill>
                  <a:srgbClr val="000000"/>
                </a:solidFill>
                <a:latin typeface="Arial" pitchFamily="34" charset="0"/>
              </a:rPr>
              <a:t> die within 5 years</a:t>
            </a:r>
          </a:p>
        </p:txBody>
      </p:sp>
      <p:sp>
        <p:nvSpPr>
          <p:cNvPr id="12268547" name="Text Box 3"/>
          <p:cNvSpPr txBox="1">
            <a:spLocks noChangeArrowheads="1"/>
          </p:cNvSpPr>
          <p:nvPr/>
        </p:nvSpPr>
        <p:spPr bwMode="auto">
          <a:xfrm>
            <a:off x="6168009" y="2060849"/>
            <a:ext cx="4264025" cy="180049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GB" altLang="de-DE" sz="3700" dirty="0">
                <a:solidFill>
                  <a:srgbClr val="000000"/>
                </a:solidFill>
                <a:latin typeface="Arial" pitchFamily="34" charset="0"/>
              </a:rPr>
              <a:t> 90% of patients</a:t>
            </a:r>
          </a:p>
          <a:p>
            <a:pPr eaLnBrk="0" fontAlgn="base" hangingPunct="0">
              <a:spcBef>
                <a:spcPct val="0"/>
              </a:spcBef>
              <a:spcAft>
                <a:spcPct val="0"/>
              </a:spcAft>
            </a:pPr>
            <a:r>
              <a:rPr lang="en-GB" altLang="de-DE" sz="3700" dirty="0">
                <a:solidFill>
                  <a:srgbClr val="000000"/>
                </a:solidFill>
                <a:latin typeface="Arial" pitchFamily="34" charset="0"/>
              </a:rPr>
              <a:t> are alive after </a:t>
            </a:r>
          </a:p>
          <a:p>
            <a:pPr eaLnBrk="0" fontAlgn="base" hangingPunct="0">
              <a:spcBef>
                <a:spcPct val="0"/>
              </a:spcBef>
              <a:spcAft>
                <a:spcPct val="0"/>
              </a:spcAft>
            </a:pPr>
            <a:r>
              <a:rPr lang="en-GB" altLang="de-DE" sz="3700" dirty="0">
                <a:solidFill>
                  <a:srgbClr val="000000"/>
                </a:solidFill>
                <a:latin typeface="Arial" pitchFamily="34" charset="0"/>
              </a:rPr>
              <a:t> 5 years</a:t>
            </a:r>
          </a:p>
        </p:txBody>
      </p:sp>
      <p:sp>
        <p:nvSpPr>
          <p:cNvPr id="9" name="Text Box 2"/>
          <p:cNvSpPr txBox="1">
            <a:spLocks noChangeArrowheads="1"/>
          </p:cNvSpPr>
          <p:nvPr/>
        </p:nvSpPr>
        <p:spPr bwMode="auto">
          <a:xfrm>
            <a:off x="1524000" y="1"/>
            <a:ext cx="9144000" cy="100647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50000"/>
              </a:spcBef>
              <a:spcAft>
                <a:spcPct val="0"/>
              </a:spcAft>
            </a:pPr>
            <a:r>
              <a:rPr lang="en-GB" altLang="de-DE" sz="6000" b="1" dirty="0">
                <a:solidFill>
                  <a:srgbClr val="1C1C1C"/>
                </a:solidFill>
                <a:latin typeface="Arial" pitchFamily="34" charset="0"/>
              </a:rPr>
              <a:t>        -</a:t>
            </a:r>
            <a:endParaRPr lang="en-GB" altLang="de-DE" sz="6500" b="1" dirty="0">
              <a:solidFill>
                <a:srgbClr val="FF0000"/>
              </a:solidFill>
              <a:latin typeface="Arial" pitchFamily="34" charset="0"/>
            </a:endParaRPr>
          </a:p>
        </p:txBody>
      </p:sp>
      <p:sp>
        <p:nvSpPr>
          <p:cNvPr id="10" name="AutoShape 1029"/>
          <p:cNvSpPr>
            <a:spLocks noChangeArrowheads="1"/>
          </p:cNvSpPr>
          <p:nvPr/>
        </p:nvSpPr>
        <p:spPr bwMode="auto">
          <a:xfrm>
            <a:off x="5653336" y="336630"/>
            <a:ext cx="1066800" cy="533400"/>
          </a:xfrm>
          <a:prstGeom prst="rightArrow">
            <a:avLst>
              <a:gd name="adj1" fmla="val 50000"/>
              <a:gd name="adj2" fmla="val 50000"/>
            </a:avLst>
          </a:pr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charset="0"/>
              </a:defRPr>
            </a:lvl1pPr>
            <a:lvl2pPr marL="742950" indent="-285750">
              <a:defRPr sz="4000" b="1">
                <a:solidFill>
                  <a:schemeClr val="tx1"/>
                </a:solidFill>
                <a:latin typeface="Arial" charset="0"/>
              </a:defRPr>
            </a:lvl2pPr>
            <a:lvl3pPr marL="1143000" indent="-228600">
              <a:defRPr sz="4000" b="1">
                <a:solidFill>
                  <a:schemeClr val="tx1"/>
                </a:solidFill>
                <a:latin typeface="Arial" charset="0"/>
              </a:defRPr>
            </a:lvl3pPr>
            <a:lvl4pPr marL="1600200" indent="-228600">
              <a:defRPr sz="4000" b="1">
                <a:solidFill>
                  <a:schemeClr val="tx1"/>
                </a:solidFill>
                <a:latin typeface="Arial" charset="0"/>
              </a:defRPr>
            </a:lvl4pPr>
            <a:lvl5pPr marL="2057400" indent="-228600">
              <a:defRPr sz="4000" b="1">
                <a:solidFill>
                  <a:schemeClr val="tx1"/>
                </a:solidFill>
                <a:latin typeface="Arial" charset="0"/>
              </a:defRPr>
            </a:lvl5pPr>
            <a:lvl6pPr marL="2514600" indent="-228600" eaLnBrk="0" fontAlgn="base" hangingPunct="0">
              <a:spcBef>
                <a:spcPct val="0"/>
              </a:spcBef>
              <a:spcAft>
                <a:spcPct val="0"/>
              </a:spcAft>
              <a:defRPr sz="4000" b="1">
                <a:solidFill>
                  <a:schemeClr val="tx1"/>
                </a:solidFill>
                <a:latin typeface="Arial" charset="0"/>
              </a:defRPr>
            </a:lvl6pPr>
            <a:lvl7pPr marL="2971800" indent="-228600" eaLnBrk="0" fontAlgn="base" hangingPunct="0">
              <a:spcBef>
                <a:spcPct val="0"/>
              </a:spcBef>
              <a:spcAft>
                <a:spcPct val="0"/>
              </a:spcAft>
              <a:defRPr sz="4000" b="1">
                <a:solidFill>
                  <a:schemeClr val="tx1"/>
                </a:solidFill>
                <a:latin typeface="Arial" charset="0"/>
              </a:defRPr>
            </a:lvl7pPr>
            <a:lvl8pPr marL="3429000" indent="-228600" eaLnBrk="0" fontAlgn="base" hangingPunct="0">
              <a:spcBef>
                <a:spcPct val="0"/>
              </a:spcBef>
              <a:spcAft>
                <a:spcPct val="0"/>
              </a:spcAft>
              <a:defRPr sz="4000" b="1">
                <a:solidFill>
                  <a:schemeClr val="tx1"/>
                </a:solidFill>
                <a:latin typeface="Arial" charset="0"/>
              </a:defRPr>
            </a:lvl8pPr>
            <a:lvl9pPr marL="3886200" indent="-228600" eaLnBrk="0" fontAlgn="base" hangingPunct="0">
              <a:spcBef>
                <a:spcPct val="0"/>
              </a:spcBef>
              <a:spcAft>
                <a:spcPct val="0"/>
              </a:spcAft>
              <a:defRPr sz="4000" b="1">
                <a:solidFill>
                  <a:schemeClr val="tx1"/>
                </a:solidFill>
                <a:latin typeface="Arial" charset="0"/>
              </a:defRPr>
            </a:lvl9pPr>
          </a:lstStyle>
          <a:p>
            <a:pPr eaLnBrk="0" fontAlgn="base" hangingPunct="0">
              <a:spcBef>
                <a:spcPct val="0"/>
              </a:spcBef>
              <a:spcAft>
                <a:spcPct val="0"/>
              </a:spcAft>
            </a:pPr>
            <a:endParaRPr lang="en-GB" altLang="de-DE" dirty="0">
              <a:solidFill>
                <a:srgbClr val="000000"/>
              </a:solidFill>
            </a:endParaRPr>
          </a:p>
        </p:txBody>
      </p:sp>
      <p:sp>
        <p:nvSpPr>
          <p:cNvPr id="6" name="Textfeld 5"/>
          <p:cNvSpPr txBox="1"/>
          <p:nvPr/>
        </p:nvSpPr>
        <p:spPr>
          <a:xfrm>
            <a:off x="7623220" y="6546830"/>
            <a:ext cx="3081293" cy="338554"/>
          </a:xfrm>
          <a:prstGeom prst="rect">
            <a:avLst/>
          </a:prstGeom>
          <a:noFill/>
        </p:spPr>
        <p:txBody>
          <a:bodyPr wrap="none" rtlCol="0">
            <a:spAutoFit/>
          </a:bodyPr>
          <a:lstStyle/>
          <a:p>
            <a:r>
              <a:rPr lang="en-GB" sz="1600" b="1" dirty="0"/>
              <a:t>[Dr. med. Günter Umbach – Bonn]</a:t>
            </a:r>
          </a:p>
        </p:txBody>
      </p:sp>
    </p:spTree>
    <p:extLst>
      <p:ext uri="{BB962C8B-B14F-4D97-AF65-F5344CB8AC3E}">
        <p14:creationId xmlns:p14="http://schemas.microsoft.com/office/powerpoint/2010/main" val="60900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68547"/>
                                        </p:tgtEl>
                                        <p:attrNameLst>
                                          <p:attrName>style.visibility</p:attrName>
                                        </p:attrNameLst>
                                      </p:cBhvr>
                                      <p:to>
                                        <p:strVal val="visible"/>
                                      </p:to>
                                    </p:set>
                                    <p:animEffect transition="in" filter="wipe(left)">
                                      <p:cBhvr>
                                        <p:cTn id="7" dur="500"/>
                                        <p:tgtEl>
                                          <p:spTgt spid="122685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685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524000" y="1"/>
            <a:ext cx="9144000" cy="100647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spcBef>
                <a:spcPct val="50000"/>
              </a:spcBef>
            </a:pPr>
            <a:r>
              <a:rPr lang="de-DE" altLang="de-DE" sz="6000" b="1" dirty="0">
                <a:solidFill>
                  <a:srgbClr val="1C1C1C"/>
                </a:solidFill>
              </a:rPr>
              <a:t>        -                     </a:t>
            </a:r>
            <a:r>
              <a:rPr lang="de-DE" altLang="de-DE" sz="6000" b="1" dirty="0">
                <a:solidFill>
                  <a:srgbClr val="92D050"/>
                </a:solidFill>
              </a:rPr>
              <a:t>+</a:t>
            </a:r>
            <a:endParaRPr lang="en-US" altLang="de-DE" sz="6500" b="1" dirty="0">
              <a:solidFill>
                <a:srgbClr val="92D050"/>
              </a:solidFill>
            </a:endParaRPr>
          </a:p>
        </p:txBody>
      </p:sp>
      <p:sp>
        <p:nvSpPr>
          <p:cNvPr id="98307" name="AutoShape 3"/>
          <p:cNvSpPr>
            <a:spLocks noChangeArrowheads="1"/>
          </p:cNvSpPr>
          <p:nvPr/>
        </p:nvSpPr>
        <p:spPr bwMode="auto">
          <a:xfrm>
            <a:off x="5562600" y="304800"/>
            <a:ext cx="1066800" cy="533400"/>
          </a:xfrm>
          <a:prstGeom prst="rightArrow">
            <a:avLst>
              <a:gd name="adj1" fmla="val 50000"/>
              <a:gd name="adj2" fmla="val 50000"/>
            </a:avLst>
          </a:pr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endParaRPr lang="de-DE" altLang="de-DE"/>
          </a:p>
        </p:txBody>
      </p:sp>
      <p:sp>
        <p:nvSpPr>
          <p:cNvPr id="98308" name="Text Box 8"/>
          <p:cNvSpPr txBox="1">
            <a:spLocks noChangeArrowheads="1"/>
          </p:cNvSpPr>
          <p:nvPr/>
        </p:nvSpPr>
        <p:spPr bwMode="auto">
          <a:xfrm>
            <a:off x="1905000" y="1295400"/>
            <a:ext cx="4267200" cy="212365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r>
              <a:rPr lang="en-GB" altLang="de-DE" sz="4400">
                <a:solidFill>
                  <a:srgbClr val="000000"/>
                </a:solidFill>
              </a:rPr>
              <a:t> Examplex</a:t>
            </a:r>
          </a:p>
          <a:p>
            <a:pPr algn="l"/>
            <a:r>
              <a:rPr lang="en-GB" altLang="de-DE" sz="4400">
                <a:solidFill>
                  <a:srgbClr val="000000"/>
                </a:solidFill>
              </a:rPr>
              <a:t> reduces</a:t>
            </a:r>
          </a:p>
          <a:p>
            <a:pPr algn="l"/>
            <a:r>
              <a:rPr lang="en-GB" altLang="de-DE" sz="4400">
                <a:solidFill>
                  <a:srgbClr val="000000"/>
                </a:solidFill>
              </a:rPr>
              <a:t> mortality</a:t>
            </a:r>
            <a:endParaRPr lang="en-GB" altLang="de-DE" sz="4000">
              <a:solidFill>
                <a:srgbClr val="000000"/>
              </a:solidFill>
            </a:endParaRPr>
          </a:p>
        </p:txBody>
      </p:sp>
      <p:sp>
        <p:nvSpPr>
          <p:cNvPr id="11221001" name="Text Box 9"/>
          <p:cNvSpPr txBox="1">
            <a:spLocks noChangeArrowheads="1"/>
          </p:cNvSpPr>
          <p:nvPr/>
        </p:nvSpPr>
        <p:spPr bwMode="auto">
          <a:xfrm>
            <a:off x="6553200" y="1295400"/>
            <a:ext cx="3429000" cy="212365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r>
              <a:rPr lang="en-GB" altLang="de-DE" sz="4400">
                <a:solidFill>
                  <a:srgbClr val="000000"/>
                </a:solidFill>
              </a:rPr>
              <a:t> Examplex</a:t>
            </a:r>
          </a:p>
          <a:p>
            <a:pPr algn="l"/>
            <a:r>
              <a:rPr lang="en-GB" altLang="de-DE" sz="4400">
                <a:solidFill>
                  <a:srgbClr val="000000"/>
                </a:solidFill>
              </a:rPr>
              <a:t> prolongs</a:t>
            </a:r>
          </a:p>
          <a:p>
            <a:pPr algn="l"/>
            <a:r>
              <a:rPr lang="en-GB" altLang="de-DE" sz="4400">
                <a:solidFill>
                  <a:srgbClr val="000000"/>
                </a:solidFill>
              </a:rPr>
              <a:t> survival</a:t>
            </a:r>
          </a:p>
        </p:txBody>
      </p:sp>
    </p:spTree>
    <p:extLst>
      <p:ext uri="{BB962C8B-B14F-4D97-AF65-F5344CB8AC3E}">
        <p14:creationId xmlns:p14="http://schemas.microsoft.com/office/powerpoint/2010/main" val="10017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21001"/>
                                        </p:tgtEl>
                                        <p:attrNameLst>
                                          <p:attrName>style.visibility</p:attrName>
                                        </p:attrNameLst>
                                      </p:cBhvr>
                                      <p:to>
                                        <p:strVal val="visible"/>
                                      </p:to>
                                    </p:set>
                                    <p:animEffect transition="in" filter="wipe(left)">
                                      <p:cBhvr>
                                        <p:cTn id="7" dur="500"/>
                                        <p:tgtEl>
                                          <p:spTgt spid="112210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21001"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p:cNvSpPr txBox="1">
            <a:spLocks noChangeArrowheads="1"/>
          </p:cNvSpPr>
          <p:nvPr/>
        </p:nvSpPr>
        <p:spPr bwMode="auto">
          <a:xfrm>
            <a:off x="1847850" y="2708275"/>
            <a:ext cx="4038600" cy="144655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r>
              <a:rPr lang="en-GB" altLang="de-DE" sz="4400">
                <a:solidFill>
                  <a:srgbClr val="000000"/>
                </a:solidFill>
              </a:rPr>
              <a:t> Fewer side</a:t>
            </a:r>
          </a:p>
          <a:p>
            <a:pPr algn="l"/>
            <a:r>
              <a:rPr lang="en-GB" altLang="de-DE" sz="4400">
                <a:solidFill>
                  <a:srgbClr val="000000"/>
                </a:solidFill>
              </a:rPr>
              <a:t> effects</a:t>
            </a:r>
            <a:endParaRPr lang="en-GB" altLang="de-DE" sz="4600" b="1">
              <a:solidFill>
                <a:srgbClr val="000000"/>
              </a:solidFill>
            </a:endParaRPr>
          </a:p>
        </p:txBody>
      </p:sp>
      <p:sp>
        <p:nvSpPr>
          <p:cNvPr id="12686339" name="Text Box 3"/>
          <p:cNvSpPr txBox="1">
            <a:spLocks noChangeArrowheads="1"/>
          </p:cNvSpPr>
          <p:nvPr/>
        </p:nvSpPr>
        <p:spPr bwMode="auto">
          <a:xfrm>
            <a:off x="6024563" y="2708275"/>
            <a:ext cx="4495800" cy="144655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r>
              <a:rPr lang="en-GB" altLang="de-DE" sz="4400">
                <a:solidFill>
                  <a:srgbClr val="000000"/>
                </a:solidFill>
              </a:rPr>
              <a:t> Better</a:t>
            </a:r>
          </a:p>
          <a:p>
            <a:pPr algn="l"/>
            <a:r>
              <a:rPr lang="en-GB" altLang="de-DE" sz="4400">
                <a:solidFill>
                  <a:srgbClr val="000000"/>
                </a:solidFill>
              </a:rPr>
              <a:t> tolerability</a:t>
            </a:r>
            <a:endParaRPr lang="en-GB" altLang="de-DE" sz="4600" b="1">
              <a:solidFill>
                <a:srgbClr val="000000"/>
              </a:solidFill>
            </a:endParaRPr>
          </a:p>
        </p:txBody>
      </p:sp>
      <p:sp>
        <p:nvSpPr>
          <p:cNvPr id="99332" name="Text Box 4"/>
          <p:cNvSpPr txBox="1">
            <a:spLocks noChangeArrowheads="1"/>
          </p:cNvSpPr>
          <p:nvPr/>
        </p:nvSpPr>
        <p:spPr bwMode="auto">
          <a:xfrm>
            <a:off x="1524000" y="1"/>
            <a:ext cx="9144000" cy="100647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spcBef>
                <a:spcPct val="50000"/>
              </a:spcBef>
            </a:pPr>
            <a:r>
              <a:rPr lang="de-DE" altLang="de-DE" sz="6000" b="1" dirty="0">
                <a:solidFill>
                  <a:srgbClr val="1C1C1C"/>
                </a:solidFill>
              </a:rPr>
              <a:t>        -                     </a:t>
            </a:r>
            <a:r>
              <a:rPr lang="de-DE" altLang="de-DE" sz="6000" b="1" dirty="0">
                <a:solidFill>
                  <a:srgbClr val="92D050"/>
                </a:solidFill>
              </a:rPr>
              <a:t>+</a:t>
            </a:r>
            <a:endParaRPr lang="en-US" altLang="de-DE" sz="6500" b="1" dirty="0">
              <a:solidFill>
                <a:srgbClr val="92D050"/>
              </a:solidFill>
            </a:endParaRPr>
          </a:p>
        </p:txBody>
      </p:sp>
    </p:spTree>
    <p:extLst>
      <p:ext uri="{BB962C8B-B14F-4D97-AF65-F5344CB8AC3E}">
        <p14:creationId xmlns:p14="http://schemas.microsoft.com/office/powerpoint/2010/main" val="9219144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86339"/>
                                        </p:tgtEl>
                                        <p:attrNameLst>
                                          <p:attrName>style.visibility</p:attrName>
                                        </p:attrNameLst>
                                      </p:cBhvr>
                                      <p:to>
                                        <p:strVal val="visible"/>
                                      </p:to>
                                    </p:set>
                                    <p:animEffect transition="in" filter="wipe(left)">
                                      <p:cBhvr>
                                        <p:cTn id="7" dur="500"/>
                                        <p:tgtEl>
                                          <p:spTgt spid="12686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86339"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2292351" y="3716339"/>
            <a:ext cx="4329113" cy="70167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spcBef>
                <a:spcPct val="50000"/>
              </a:spcBef>
            </a:pPr>
            <a:r>
              <a:rPr lang="en-US" altLang="de-DE" sz="4000">
                <a:solidFill>
                  <a:srgbClr val="000000"/>
                </a:solidFill>
              </a:rPr>
              <a:t> Summary</a:t>
            </a:r>
          </a:p>
        </p:txBody>
      </p:sp>
      <p:sp>
        <p:nvSpPr>
          <p:cNvPr id="79875" name="Text Box 3"/>
          <p:cNvSpPr txBox="1">
            <a:spLocks noChangeArrowheads="1"/>
          </p:cNvSpPr>
          <p:nvPr/>
        </p:nvSpPr>
        <p:spPr bwMode="auto">
          <a:xfrm>
            <a:off x="2292351" y="4508501"/>
            <a:ext cx="4329113" cy="70167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spcBef>
                <a:spcPct val="50000"/>
              </a:spcBef>
            </a:pPr>
            <a:r>
              <a:rPr lang="en-US" altLang="de-DE" sz="4000" dirty="0">
                <a:solidFill>
                  <a:srgbClr val="000000"/>
                </a:solidFill>
              </a:rPr>
              <a:t> Conclusions</a:t>
            </a:r>
          </a:p>
        </p:txBody>
      </p:sp>
      <p:sp>
        <p:nvSpPr>
          <p:cNvPr id="79876" name="Text Box 5"/>
          <p:cNvSpPr txBox="1">
            <a:spLocks noChangeArrowheads="1"/>
          </p:cNvSpPr>
          <p:nvPr/>
        </p:nvSpPr>
        <p:spPr bwMode="auto">
          <a:xfrm>
            <a:off x="2292351" y="5300664"/>
            <a:ext cx="4329113" cy="70167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spcBef>
                <a:spcPct val="50000"/>
              </a:spcBef>
            </a:pPr>
            <a:r>
              <a:rPr lang="en-US" altLang="de-DE" sz="4000">
                <a:solidFill>
                  <a:srgbClr val="000000"/>
                </a:solidFill>
              </a:rPr>
              <a:t> Lessons learned</a:t>
            </a:r>
          </a:p>
        </p:txBody>
      </p:sp>
      <p:sp>
        <p:nvSpPr>
          <p:cNvPr id="79877" name="Text Box 6"/>
          <p:cNvSpPr txBox="1">
            <a:spLocks noChangeArrowheads="1"/>
          </p:cNvSpPr>
          <p:nvPr/>
        </p:nvSpPr>
        <p:spPr bwMode="auto">
          <a:xfrm>
            <a:off x="2292351" y="2924176"/>
            <a:ext cx="4329113" cy="70167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spcBef>
                <a:spcPct val="50000"/>
              </a:spcBef>
            </a:pPr>
            <a:r>
              <a:rPr lang="en-US" altLang="de-DE" sz="4000">
                <a:solidFill>
                  <a:srgbClr val="000000"/>
                </a:solidFill>
              </a:rPr>
              <a:t> Results</a:t>
            </a:r>
          </a:p>
        </p:txBody>
      </p:sp>
      <p:sp>
        <p:nvSpPr>
          <p:cNvPr id="79878" name="Rectangle 7"/>
          <p:cNvSpPr>
            <a:spLocks noChangeArrowheads="1"/>
          </p:cNvSpPr>
          <p:nvPr/>
        </p:nvSpPr>
        <p:spPr bwMode="auto">
          <a:xfrm>
            <a:off x="2351584" y="152401"/>
            <a:ext cx="799288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r>
              <a:rPr lang="en-US" altLang="de-DE" sz="4800" dirty="0">
                <a:solidFill>
                  <a:srgbClr val="000000"/>
                </a:solidFill>
              </a:rPr>
              <a:t>Attractive Headlines</a:t>
            </a:r>
            <a:endParaRPr lang="en-US" altLang="de-DE" sz="4000" dirty="0">
              <a:solidFill>
                <a:srgbClr val="000000"/>
              </a:solidFill>
            </a:endParaRPr>
          </a:p>
        </p:txBody>
      </p:sp>
      <p:sp>
        <p:nvSpPr>
          <p:cNvPr id="79879" name="Text Box 8"/>
          <p:cNvSpPr txBox="1">
            <a:spLocks noChangeArrowheads="1"/>
          </p:cNvSpPr>
          <p:nvPr/>
        </p:nvSpPr>
        <p:spPr bwMode="auto">
          <a:xfrm>
            <a:off x="2292351" y="1341439"/>
            <a:ext cx="4329113" cy="70167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spcBef>
                <a:spcPct val="50000"/>
              </a:spcBef>
            </a:pPr>
            <a:r>
              <a:rPr lang="en-US" altLang="de-DE" sz="4000">
                <a:solidFill>
                  <a:srgbClr val="000000"/>
                </a:solidFill>
              </a:rPr>
              <a:t> Analysis</a:t>
            </a:r>
          </a:p>
        </p:txBody>
      </p:sp>
      <p:sp>
        <p:nvSpPr>
          <p:cNvPr id="13655050" name="Text Box 10"/>
          <p:cNvSpPr txBox="1">
            <a:spLocks noChangeArrowheads="1"/>
          </p:cNvSpPr>
          <p:nvPr/>
        </p:nvSpPr>
        <p:spPr bwMode="auto">
          <a:xfrm>
            <a:off x="1774826" y="1196975"/>
            <a:ext cx="576263" cy="480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lnSpc>
                <a:spcPct val="130000"/>
              </a:lnSpc>
              <a:buFont typeface="Symbol" pitchFamily="18" charset="2"/>
              <a:buNone/>
            </a:pPr>
            <a:r>
              <a:rPr lang="de-DE" altLang="de-DE" sz="4000" b="1">
                <a:solidFill>
                  <a:srgbClr val="808080"/>
                </a:solidFill>
                <a:sym typeface="Symbol" pitchFamily="18" charset="2"/>
              </a:rPr>
              <a:t>-</a:t>
            </a:r>
            <a:endParaRPr lang="de-DE" altLang="de-DE" sz="4000">
              <a:solidFill>
                <a:srgbClr val="008000"/>
              </a:solidFill>
              <a:sym typeface="Symbol" pitchFamily="18" charset="2"/>
            </a:endParaRPr>
          </a:p>
          <a:p>
            <a:pPr algn="l">
              <a:lnSpc>
                <a:spcPct val="130000"/>
              </a:lnSpc>
              <a:buFont typeface="Symbol" pitchFamily="18" charset="2"/>
              <a:buNone/>
            </a:pPr>
            <a:endParaRPr lang="de-DE" altLang="de-DE" sz="4000">
              <a:solidFill>
                <a:srgbClr val="008000"/>
              </a:solidFill>
              <a:sym typeface="Symbol" pitchFamily="18" charset="2"/>
            </a:endParaRPr>
          </a:p>
          <a:p>
            <a:pPr algn="l">
              <a:lnSpc>
                <a:spcPct val="130000"/>
              </a:lnSpc>
              <a:buFont typeface="Symbol" pitchFamily="18" charset="2"/>
              <a:buNone/>
            </a:pPr>
            <a:r>
              <a:rPr lang="de-DE" altLang="de-DE" sz="4000">
                <a:solidFill>
                  <a:srgbClr val="008000"/>
                </a:solidFill>
                <a:sym typeface="Symbol" pitchFamily="18" charset="2"/>
              </a:rPr>
              <a:t></a:t>
            </a:r>
          </a:p>
          <a:p>
            <a:pPr algn="l">
              <a:lnSpc>
                <a:spcPct val="130000"/>
              </a:lnSpc>
              <a:buFont typeface="Symbol" pitchFamily="18" charset="2"/>
              <a:buNone/>
            </a:pPr>
            <a:r>
              <a:rPr lang="de-DE" altLang="de-DE" sz="4000">
                <a:solidFill>
                  <a:srgbClr val="008000"/>
                </a:solidFill>
                <a:sym typeface="Symbol" pitchFamily="18" charset="2"/>
              </a:rPr>
              <a:t> </a:t>
            </a:r>
            <a:r>
              <a:rPr lang="de-DE" altLang="de-DE" sz="4000">
                <a:sym typeface="Symbol" pitchFamily="18" charset="2"/>
              </a:rPr>
              <a:t> </a:t>
            </a:r>
            <a:r>
              <a:rPr lang="de-DE" altLang="de-DE" sz="4000">
                <a:solidFill>
                  <a:srgbClr val="008000"/>
                </a:solidFill>
                <a:sym typeface="Symbol" pitchFamily="18" charset="2"/>
              </a:rPr>
              <a:t></a:t>
            </a:r>
            <a:r>
              <a:rPr lang="de-DE" altLang="de-DE" sz="4000">
                <a:solidFill>
                  <a:srgbClr val="000000"/>
                </a:solidFill>
              </a:rPr>
              <a:t> </a:t>
            </a:r>
          </a:p>
        </p:txBody>
      </p:sp>
    </p:spTree>
    <p:extLst>
      <p:ext uri="{BB962C8B-B14F-4D97-AF65-F5344CB8AC3E}">
        <p14:creationId xmlns:p14="http://schemas.microsoft.com/office/powerpoint/2010/main" val="30436922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55050"/>
                                        </p:tgtEl>
                                        <p:attrNameLst>
                                          <p:attrName>style.visibility</p:attrName>
                                        </p:attrNameLst>
                                      </p:cBhvr>
                                      <p:to>
                                        <p:strVal val="visible"/>
                                      </p:to>
                                    </p:set>
                                    <p:animEffect transition="in" filter="wipe(left)">
                                      <p:cBhvr>
                                        <p:cTn id="7" dur="500"/>
                                        <p:tgtEl>
                                          <p:spTgt spid="13655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5505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75522" name="Text Box 2"/>
          <p:cNvSpPr txBox="1">
            <a:spLocks noChangeArrowheads="1"/>
          </p:cNvSpPr>
          <p:nvPr/>
        </p:nvSpPr>
        <p:spPr bwMode="auto">
          <a:xfrm>
            <a:off x="7543800" y="3276600"/>
            <a:ext cx="2667000" cy="2123658"/>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r>
              <a:rPr lang="en-GB" altLang="de-DE" sz="4400">
                <a:solidFill>
                  <a:schemeClr val="tx1"/>
                </a:solidFill>
              </a:rPr>
              <a:t>20% </a:t>
            </a:r>
          </a:p>
          <a:p>
            <a:r>
              <a:rPr lang="en-GB" altLang="de-DE" sz="4400" dirty="0">
                <a:solidFill>
                  <a:schemeClr val="tx1"/>
                </a:solidFill>
              </a:rPr>
              <a:t>improve-</a:t>
            </a:r>
          </a:p>
          <a:p>
            <a:r>
              <a:rPr lang="en-GB" altLang="de-DE" sz="4400" dirty="0" err="1">
                <a:solidFill>
                  <a:schemeClr val="tx1"/>
                </a:solidFill>
              </a:rPr>
              <a:t>ment</a:t>
            </a:r>
            <a:endParaRPr lang="en-GB" altLang="de-DE" sz="4000" dirty="0">
              <a:solidFill>
                <a:schemeClr val="tx1"/>
              </a:solidFill>
            </a:endParaRPr>
          </a:p>
        </p:txBody>
      </p:sp>
      <p:sp>
        <p:nvSpPr>
          <p:cNvPr id="96259" name="Text Box 3"/>
          <p:cNvSpPr txBox="1">
            <a:spLocks noChangeArrowheads="1"/>
          </p:cNvSpPr>
          <p:nvPr/>
        </p:nvSpPr>
        <p:spPr bwMode="auto">
          <a:xfrm>
            <a:off x="1905000" y="3276600"/>
            <a:ext cx="2819400" cy="144655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r>
              <a:rPr lang="en-GB" altLang="de-DE" sz="4400" dirty="0">
                <a:solidFill>
                  <a:schemeClr val="tx1"/>
                </a:solidFill>
                <a:cs typeface="Arial" charset="0"/>
              </a:rPr>
              <a:t>20% </a:t>
            </a:r>
          </a:p>
          <a:p>
            <a:r>
              <a:rPr lang="en-GB" altLang="de-DE" sz="4400" dirty="0">
                <a:solidFill>
                  <a:schemeClr val="tx1"/>
                </a:solidFill>
                <a:cs typeface="Arial" charset="0"/>
              </a:rPr>
              <a:t>difference</a:t>
            </a:r>
            <a:endParaRPr lang="en-GB" altLang="de-DE" sz="4000" dirty="0">
              <a:solidFill>
                <a:schemeClr val="tx1"/>
              </a:solidFill>
              <a:cs typeface="Arial" charset="0"/>
            </a:endParaRPr>
          </a:p>
        </p:txBody>
      </p:sp>
      <p:sp>
        <p:nvSpPr>
          <p:cNvPr id="96260" name="Text Box 4"/>
          <p:cNvSpPr txBox="1">
            <a:spLocks noChangeArrowheads="1"/>
          </p:cNvSpPr>
          <p:nvPr/>
        </p:nvSpPr>
        <p:spPr bwMode="auto">
          <a:xfrm>
            <a:off x="1936304" y="836713"/>
            <a:ext cx="85030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l"/>
            <a:r>
              <a:rPr lang="en-GB" altLang="de-DE" sz="4800" b="1" dirty="0">
                <a:solidFill>
                  <a:schemeClr val="tx1"/>
                </a:solidFill>
              </a:rPr>
              <a:t>One option is 20% superior</a:t>
            </a:r>
          </a:p>
        </p:txBody>
      </p:sp>
      <p:sp>
        <p:nvSpPr>
          <p:cNvPr id="13675525" name="Text Box 5"/>
          <p:cNvSpPr txBox="1">
            <a:spLocks noChangeArrowheads="1"/>
          </p:cNvSpPr>
          <p:nvPr/>
        </p:nvSpPr>
        <p:spPr bwMode="auto">
          <a:xfrm>
            <a:off x="4876800" y="3276600"/>
            <a:ext cx="2514600" cy="144655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r>
              <a:rPr lang="en-GB" altLang="de-DE" sz="4400" dirty="0">
                <a:solidFill>
                  <a:schemeClr val="tx1"/>
                </a:solidFill>
                <a:cs typeface="Arial" charset="0"/>
              </a:rPr>
              <a:t>20% </a:t>
            </a:r>
          </a:p>
          <a:p>
            <a:r>
              <a:rPr lang="en-GB" altLang="de-DE" sz="4400" dirty="0">
                <a:solidFill>
                  <a:schemeClr val="tx1"/>
                </a:solidFill>
                <a:cs typeface="Arial" charset="0"/>
              </a:rPr>
              <a:t>increase</a:t>
            </a:r>
            <a:endParaRPr lang="en-GB" altLang="de-DE" sz="4000" dirty="0">
              <a:solidFill>
                <a:schemeClr val="tx1"/>
              </a:solidFill>
              <a:cs typeface="Arial" charset="0"/>
            </a:endParaRPr>
          </a:p>
        </p:txBody>
      </p:sp>
      <p:sp>
        <p:nvSpPr>
          <p:cNvPr id="96263" name="Text Box 7"/>
          <p:cNvSpPr txBox="1">
            <a:spLocks noChangeArrowheads="1"/>
          </p:cNvSpPr>
          <p:nvPr/>
        </p:nvSpPr>
        <p:spPr bwMode="auto">
          <a:xfrm>
            <a:off x="1874618" y="2116651"/>
            <a:ext cx="8534400" cy="770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5125" indent="-365125">
              <a:tabLst>
                <a:tab pos="274638" algn="l"/>
              </a:tabLst>
              <a:defRPr sz="2800">
                <a:solidFill>
                  <a:srgbClr val="EAEAEA"/>
                </a:solidFill>
                <a:latin typeface="Arial" charset="0"/>
              </a:defRPr>
            </a:lvl1pPr>
            <a:lvl2pPr marL="742950" indent="-285750">
              <a:tabLst>
                <a:tab pos="274638" algn="l"/>
              </a:tabLst>
              <a:defRPr sz="2800">
                <a:solidFill>
                  <a:srgbClr val="EAEAEA"/>
                </a:solidFill>
                <a:latin typeface="Arial" charset="0"/>
              </a:defRPr>
            </a:lvl2pPr>
            <a:lvl3pPr marL="1143000" indent="-228600">
              <a:tabLst>
                <a:tab pos="274638" algn="l"/>
              </a:tabLst>
              <a:defRPr sz="2800">
                <a:solidFill>
                  <a:srgbClr val="EAEAEA"/>
                </a:solidFill>
                <a:latin typeface="Arial" charset="0"/>
              </a:defRPr>
            </a:lvl3pPr>
            <a:lvl4pPr marL="1600200" indent="-228600">
              <a:tabLst>
                <a:tab pos="274638" algn="l"/>
              </a:tabLst>
              <a:defRPr sz="2800">
                <a:solidFill>
                  <a:srgbClr val="EAEAEA"/>
                </a:solidFill>
                <a:latin typeface="Arial" charset="0"/>
              </a:defRPr>
            </a:lvl4pPr>
            <a:lvl5pPr marL="2057400" indent="-228600">
              <a:tabLst>
                <a:tab pos="274638" algn="l"/>
              </a:tabLst>
              <a:defRPr sz="2800">
                <a:solidFill>
                  <a:srgbClr val="EAEAEA"/>
                </a:solidFill>
                <a:latin typeface="Arial" charset="0"/>
              </a:defRPr>
            </a:lvl5pPr>
            <a:lvl6pPr marL="2514600" indent="-228600" algn="ctr" eaLnBrk="0" fontAlgn="base" hangingPunct="0">
              <a:spcBef>
                <a:spcPct val="0"/>
              </a:spcBef>
              <a:spcAft>
                <a:spcPct val="0"/>
              </a:spcAft>
              <a:tabLst>
                <a:tab pos="274638" algn="l"/>
              </a:tabLst>
              <a:defRPr sz="2800">
                <a:solidFill>
                  <a:srgbClr val="EAEAEA"/>
                </a:solidFill>
                <a:latin typeface="Arial" charset="0"/>
              </a:defRPr>
            </a:lvl6pPr>
            <a:lvl7pPr marL="2971800" indent="-228600" algn="ctr" eaLnBrk="0" fontAlgn="base" hangingPunct="0">
              <a:spcBef>
                <a:spcPct val="0"/>
              </a:spcBef>
              <a:spcAft>
                <a:spcPct val="0"/>
              </a:spcAft>
              <a:tabLst>
                <a:tab pos="274638" algn="l"/>
              </a:tabLst>
              <a:defRPr sz="2800">
                <a:solidFill>
                  <a:srgbClr val="EAEAEA"/>
                </a:solidFill>
                <a:latin typeface="Arial" charset="0"/>
              </a:defRPr>
            </a:lvl7pPr>
            <a:lvl8pPr marL="3429000" indent="-228600" algn="ctr" eaLnBrk="0" fontAlgn="base" hangingPunct="0">
              <a:spcBef>
                <a:spcPct val="0"/>
              </a:spcBef>
              <a:spcAft>
                <a:spcPct val="0"/>
              </a:spcAft>
              <a:tabLst>
                <a:tab pos="274638" algn="l"/>
              </a:tabLst>
              <a:defRPr sz="2800">
                <a:solidFill>
                  <a:srgbClr val="EAEAEA"/>
                </a:solidFill>
                <a:latin typeface="Arial" charset="0"/>
              </a:defRPr>
            </a:lvl8pPr>
            <a:lvl9pPr marL="3886200" indent="-228600" algn="ctr" eaLnBrk="0" fontAlgn="base" hangingPunct="0">
              <a:spcBef>
                <a:spcPct val="0"/>
              </a:spcBef>
              <a:spcAft>
                <a:spcPct val="0"/>
              </a:spcAft>
              <a:tabLst>
                <a:tab pos="274638" algn="l"/>
              </a:tabLst>
              <a:defRPr sz="2800">
                <a:solidFill>
                  <a:srgbClr val="EAEAEA"/>
                </a:solidFill>
                <a:latin typeface="Arial" charset="0"/>
              </a:defRPr>
            </a:lvl9pPr>
          </a:lstStyle>
          <a:p>
            <a:pPr algn="l">
              <a:lnSpc>
                <a:spcPct val="105000"/>
              </a:lnSpc>
            </a:pPr>
            <a:r>
              <a:rPr lang="en-GB" altLang="de-DE" sz="4200" dirty="0">
                <a:solidFill>
                  <a:schemeClr val="tx1"/>
                </a:solidFill>
                <a:latin typeface="+mn-lt"/>
              </a:rPr>
              <a:t>       ?                          ?               Clear</a:t>
            </a:r>
            <a:endParaRPr lang="en-GB" altLang="de-DE" sz="4400" dirty="0">
              <a:solidFill>
                <a:schemeClr val="tx1"/>
              </a:solidFill>
              <a:latin typeface="+mn-lt"/>
            </a:endParaRPr>
          </a:p>
        </p:txBody>
      </p:sp>
    </p:spTree>
    <p:extLst>
      <p:ext uri="{BB962C8B-B14F-4D97-AF65-F5344CB8AC3E}">
        <p14:creationId xmlns:p14="http://schemas.microsoft.com/office/powerpoint/2010/main" val="17255334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75522"/>
                                        </p:tgtEl>
                                        <p:attrNameLst>
                                          <p:attrName>style.visibility</p:attrName>
                                        </p:attrNameLst>
                                      </p:cBhvr>
                                      <p:to>
                                        <p:strVal val="visible"/>
                                      </p:to>
                                    </p:set>
                                    <p:animEffect transition="in" filter="wipe(left)">
                                      <p:cBhvr>
                                        <p:cTn id="7" dur="500"/>
                                        <p:tgtEl>
                                          <p:spTgt spid="13675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7552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1" name="Group 3"/>
          <p:cNvGrpSpPr>
            <a:grpSpLocks/>
          </p:cNvGrpSpPr>
          <p:nvPr/>
        </p:nvGrpSpPr>
        <p:grpSpPr bwMode="auto">
          <a:xfrm>
            <a:off x="2508250" y="4225925"/>
            <a:ext cx="1989138" cy="1106488"/>
            <a:chOff x="884" y="2736"/>
            <a:chExt cx="1253" cy="697"/>
          </a:xfrm>
        </p:grpSpPr>
        <p:grpSp>
          <p:nvGrpSpPr>
            <p:cNvPr id="7172" name="Group 4"/>
            <p:cNvGrpSpPr>
              <a:grpSpLocks/>
            </p:cNvGrpSpPr>
            <p:nvPr/>
          </p:nvGrpSpPr>
          <p:grpSpPr bwMode="auto">
            <a:xfrm>
              <a:off x="884" y="2736"/>
              <a:ext cx="1253" cy="697"/>
              <a:chOff x="884" y="2736"/>
              <a:chExt cx="1253" cy="697"/>
            </a:xfrm>
          </p:grpSpPr>
          <p:sp>
            <p:nvSpPr>
              <p:cNvPr id="7173" name="Freeform 5"/>
              <p:cNvSpPr>
                <a:spLocks/>
              </p:cNvSpPr>
              <p:nvPr/>
            </p:nvSpPr>
            <p:spPr bwMode="auto">
              <a:xfrm>
                <a:off x="898" y="2736"/>
                <a:ext cx="1233" cy="133"/>
              </a:xfrm>
              <a:custGeom>
                <a:avLst/>
                <a:gdLst>
                  <a:gd name="T0" fmla="*/ 1137 w 1336"/>
                  <a:gd name="T1" fmla="*/ 107 h 111"/>
                  <a:gd name="T2" fmla="*/ 40 w 1336"/>
                  <a:gd name="T3" fmla="*/ 111 h 111"/>
                  <a:gd name="T4" fmla="*/ 0 w 1336"/>
                  <a:gd name="T5" fmla="*/ 105 h 111"/>
                  <a:gd name="T6" fmla="*/ 184 w 1336"/>
                  <a:gd name="T7" fmla="*/ 20 h 111"/>
                  <a:gd name="T8" fmla="*/ 262 w 1336"/>
                  <a:gd name="T9" fmla="*/ 0 h 111"/>
                  <a:gd name="T10" fmla="*/ 1336 w 1336"/>
                  <a:gd name="T11" fmla="*/ 7 h 111"/>
                  <a:gd name="T12" fmla="*/ 1137 w 1336"/>
                  <a:gd name="T13" fmla="*/ 107 h 111"/>
                </a:gdLst>
                <a:ahLst/>
                <a:cxnLst>
                  <a:cxn ang="0">
                    <a:pos x="T0" y="T1"/>
                  </a:cxn>
                  <a:cxn ang="0">
                    <a:pos x="T2" y="T3"/>
                  </a:cxn>
                  <a:cxn ang="0">
                    <a:pos x="T4" y="T5"/>
                  </a:cxn>
                  <a:cxn ang="0">
                    <a:pos x="T6" y="T7"/>
                  </a:cxn>
                  <a:cxn ang="0">
                    <a:pos x="T8" y="T9"/>
                  </a:cxn>
                  <a:cxn ang="0">
                    <a:pos x="T10" y="T11"/>
                  </a:cxn>
                  <a:cxn ang="0">
                    <a:pos x="T12" y="T13"/>
                  </a:cxn>
                </a:cxnLst>
                <a:rect l="0" t="0" r="r" b="b"/>
                <a:pathLst>
                  <a:path w="1336" h="111">
                    <a:moveTo>
                      <a:pt x="1137" y="107"/>
                    </a:moveTo>
                    <a:lnTo>
                      <a:pt x="40" y="111"/>
                    </a:lnTo>
                    <a:lnTo>
                      <a:pt x="0" y="105"/>
                    </a:lnTo>
                    <a:lnTo>
                      <a:pt x="184" y="20"/>
                    </a:lnTo>
                    <a:lnTo>
                      <a:pt x="262" y="0"/>
                    </a:lnTo>
                    <a:lnTo>
                      <a:pt x="1336" y="7"/>
                    </a:lnTo>
                    <a:lnTo>
                      <a:pt x="1137" y="107"/>
                    </a:lnTo>
                    <a:close/>
                  </a:path>
                </a:pathLst>
              </a:custGeom>
              <a:gradFill rotWithShape="0">
                <a:gsLst>
                  <a:gs pos="0">
                    <a:schemeClr val="accent1"/>
                  </a:gs>
                  <a:gs pos="100000">
                    <a:schemeClr val="bg2"/>
                  </a:gs>
                </a:gsLst>
                <a:lin ang="5400000" scaled="1"/>
              </a:gradFill>
              <a:ln w="19050" cmpd="sng">
                <a:solidFill>
                  <a:schemeClr val="accent1"/>
                </a:solidFill>
                <a:round/>
                <a:headEnd/>
                <a:tailEnd/>
              </a:ln>
              <a:effectLst>
                <a:outerShdw dist="28398" dir="3806097" algn="ctr" rotWithShape="0">
                  <a:schemeClr val="bg2"/>
                </a:outerShdw>
              </a:effectLst>
            </p:spPr>
            <p:txBody>
              <a:bodyPr/>
              <a:lstStyle/>
              <a:p>
                <a:pPr fontAlgn="base">
                  <a:spcBef>
                    <a:spcPct val="0"/>
                  </a:spcBef>
                  <a:spcAft>
                    <a:spcPct val="0"/>
                  </a:spcAft>
                </a:pPr>
                <a:endParaRPr lang="de-DE">
                  <a:solidFill>
                    <a:srgbClr val="000000"/>
                  </a:solidFill>
                </a:endParaRPr>
              </a:p>
            </p:txBody>
          </p:sp>
          <p:sp>
            <p:nvSpPr>
              <p:cNvPr id="7174" name="AutoShape 6"/>
              <p:cNvSpPr>
                <a:spLocks noChangeArrowheads="1"/>
              </p:cNvSpPr>
              <p:nvPr/>
            </p:nvSpPr>
            <p:spPr bwMode="auto">
              <a:xfrm>
                <a:off x="884" y="2864"/>
                <a:ext cx="1053" cy="569"/>
              </a:xfrm>
              <a:prstGeom prst="roundRect">
                <a:avLst>
                  <a:gd name="adj" fmla="val 8403"/>
                </a:avLst>
              </a:prstGeom>
              <a:gradFill rotWithShape="0">
                <a:gsLst>
                  <a:gs pos="0">
                    <a:srgbClr val="FFFFCC"/>
                  </a:gs>
                  <a:gs pos="100000">
                    <a:srgbClr val="FFCC99"/>
                  </a:gs>
                </a:gsLst>
                <a:path path="rect">
                  <a:fillToRect r="100000" b="100000"/>
                </a:path>
              </a:gradFill>
              <a:ln w="28575">
                <a:solidFill>
                  <a:srgbClr val="FF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de-DE">
                  <a:solidFill>
                    <a:srgbClr val="000000"/>
                  </a:solidFill>
                </a:endParaRPr>
              </a:p>
            </p:txBody>
          </p:sp>
          <p:sp>
            <p:nvSpPr>
              <p:cNvPr id="7175" name="Freeform 7"/>
              <p:cNvSpPr>
                <a:spLocks/>
              </p:cNvSpPr>
              <p:nvPr/>
            </p:nvSpPr>
            <p:spPr bwMode="auto">
              <a:xfrm>
                <a:off x="1918" y="2752"/>
                <a:ext cx="219" cy="681"/>
              </a:xfrm>
              <a:custGeom>
                <a:avLst/>
                <a:gdLst>
                  <a:gd name="T0" fmla="*/ 0 w 203"/>
                  <a:gd name="T1" fmla="*/ 98 h 569"/>
                  <a:gd name="T2" fmla="*/ 203 w 203"/>
                  <a:gd name="T3" fmla="*/ 0 h 569"/>
                  <a:gd name="T4" fmla="*/ 203 w 203"/>
                  <a:gd name="T5" fmla="*/ 458 h 569"/>
                  <a:gd name="T6" fmla="*/ 11 w 203"/>
                  <a:gd name="T7" fmla="*/ 569 h 569"/>
                  <a:gd name="T8" fmla="*/ 11 w 203"/>
                  <a:gd name="T9" fmla="*/ 104 h 569"/>
                </a:gdLst>
                <a:ahLst/>
                <a:cxnLst>
                  <a:cxn ang="0">
                    <a:pos x="T0" y="T1"/>
                  </a:cxn>
                  <a:cxn ang="0">
                    <a:pos x="T2" y="T3"/>
                  </a:cxn>
                  <a:cxn ang="0">
                    <a:pos x="T4" y="T5"/>
                  </a:cxn>
                  <a:cxn ang="0">
                    <a:pos x="T6" y="T7"/>
                  </a:cxn>
                  <a:cxn ang="0">
                    <a:pos x="T8" y="T9"/>
                  </a:cxn>
                </a:cxnLst>
                <a:rect l="0" t="0" r="r" b="b"/>
                <a:pathLst>
                  <a:path w="203" h="569">
                    <a:moveTo>
                      <a:pt x="0" y="98"/>
                    </a:moveTo>
                    <a:lnTo>
                      <a:pt x="203" y="0"/>
                    </a:lnTo>
                    <a:lnTo>
                      <a:pt x="203" y="458"/>
                    </a:lnTo>
                    <a:lnTo>
                      <a:pt x="11" y="569"/>
                    </a:lnTo>
                    <a:lnTo>
                      <a:pt x="11" y="104"/>
                    </a:lnTo>
                  </a:path>
                </a:pathLst>
              </a:custGeom>
              <a:solidFill>
                <a:schemeClr val="bg2"/>
              </a:solidFill>
              <a:ln w="28575" cmpd="sng">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de-DE">
                  <a:solidFill>
                    <a:srgbClr val="000000"/>
                  </a:solidFill>
                </a:endParaRPr>
              </a:p>
            </p:txBody>
          </p:sp>
        </p:grpSp>
        <p:sp>
          <p:nvSpPr>
            <p:cNvPr id="7176" name="Text Box 8"/>
            <p:cNvSpPr txBox="1">
              <a:spLocks noChangeArrowheads="1"/>
            </p:cNvSpPr>
            <p:nvPr/>
          </p:nvSpPr>
          <p:spPr bwMode="auto">
            <a:xfrm>
              <a:off x="1357" y="2976"/>
              <a:ext cx="11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75000"/>
                </a:lnSpc>
                <a:spcBef>
                  <a:spcPct val="0"/>
                </a:spcBef>
                <a:spcAft>
                  <a:spcPct val="0"/>
                </a:spcAft>
              </a:pPr>
              <a:endParaRPr lang="de-DE" sz="2200" b="1">
                <a:solidFill>
                  <a:srgbClr val="000000"/>
                </a:solidFill>
              </a:endParaRPr>
            </a:p>
          </p:txBody>
        </p:sp>
      </p:grpSp>
      <p:grpSp>
        <p:nvGrpSpPr>
          <p:cNvPr id="7177" name="Group 9"/>
          <p:cNvGrpSpPr>
            <a:grpSpLocks/>
          </p:cNvGrpSpPr>
          <p:nvPr/>
        </p:nvGrpSpPr>
        <p:grpSpPr bwMode="auto">
          <a:xfrm>
            <a:off x="4240214" y="4238625"/>
            <a:ext cx="1989137" cy="1106488"/>
            <a:chOff x="1996" y="2736"/>
            <a:chExt cx="1253" cy="697"/>
          </a:xfrm>
        </p:grpSpPr>
        <p:grpSp>
          <p:nvGrpSpPr>
            <p:cNvPr id="7178" name="Group 10"/>
            <p:cNvGrpSpPr>
              <a:grpSpLocks/>
            </p:cNvGrpSpPr>
            <p:nvPr/>
          </p:nvGrpSpPr>
          <p:grpSpPr bwMode="auto">
            <a:xfrm>
              <a:off x="1996" y="2736"/>
              <a:ext cx="1247" cy="697"/>
              <a:chOff x="2269" y="2736"/>
              <a:chExt cx="1426" cy="697"/>
            </a:xfrm>
          </p:grpSpPr>
          <p:sp>
            <p:nvSpPr>
              <p:cNvPr id="7179" name="Freeform 11"/>
              <p:cNvSpPr>
                <a:spLocks/>
              </p:cNvSpPr>
              <p:nvPr/>
            </p:nvSpPr>
            <p:spPr bwMode="auto">
              <a:xfrm>
                <a:off x="2285" y="2736"/>
                <a:ext cx="1410" cy="133"/>
              </a:xfrm>
              <a:custGeom>
                <a:avLst/>
                <a:gdLst>
                  <a:gd name="T0" fmla="*/ 1137 w 1336"/>
                  <a:gd name="T1" fmla="*/ 107 h 111"/>
                  <a:gd name="T2" fmla="*/ 40 w 1336"/>
                  <a:gd name="T3" fmla="*/ 111 h 111"/>
                  <a:gd name="T4" fmla="*/ 0 w 1336"/>
                  <a:gd name="T5" fmla="*/ 105 h 111"/>
                  <a:gd name="T6" fmla="*/ 184 w 1336"/>
                  <a:gd name="T7" fmla="*/ 20 h 111"/>
                  <a:gd name="T8" fmla="*/ 262 w 1336"/>
                  <a:gd name="T9" fmla="*/ 0 h 111"/>
                  <a:gd name="T10" fmla="*/ 1336 w 1336"/>
                  <a:gd name="T11" fmla="*/ 7 h 111"/>
                  <a:gd name="T12" fmla="*/ 1137 w 1336"/>
                  <a:gd name="T13" fmla="*/ 107 h 111"/>
                </a:gdLst>
                <a:ahLst/>
                <a:cxnLst>
                  <a:cxn ang="0">
                    <a:pos x="T0" y="T1"/>
                  </a:cxn>
                  <a:cxn ang="0">
                    <a:pos x="T2" y="T3"/>
                  </a:cxn>
                  <a:cxn ang="0">
                    <a:pos x="T4" y="T5"/>
                  </a:cxn>
                  <a:cxn ang="0">
                    <a:pos x="T6" y="T7"/>
                  </a:cxn>
                  <a:cxn ang="0">
                    <a:pos x="T8" y="T9"/>
                  </a:cxn>
                  <a:cxn ang="0">
                    <a:pos x="T10" y="T11"/>
                  </a:cxn>
                  <a:cxn ang="0">
                    <a:pos x="T12" y="T13"/>
                  </a:cxn>
                </a:cxnLst>
                <a:rect l="0" t="0" r="r" b="b"/>
                <a:pathLst>
                  <a:path w="1336" h="111">
                    <a:moveTo>
                      <a:pt x="1137" y="107"/>
                    </a:moveTo>
                    <a:lnTo>
                      <a:pt x="40" y="111"/>
                    </a:lnTo>
                    <a:lnTo>
                      <a:pt x="0" y="105"/>
                    </a:lnTo>
                    <a:lnTo>
                      <a:pt x="184" y="20"/>
                    </a:lnTo>
                    <a:lnTo>
                      <a:pt x="262" y="0"/>
                    </a:lnTo>
                    <a:lnTo>
                      <a:pt x="1336" y="7"/>
                    </a:lnTo>
                    <a:lnTo>
                      <a:pt x="1137" y="107"/>
                    </a:lnTo>
                    <a:close/>
                  </a:path>
                </a:pathLst>
              </a:custGeom>
              <a:gradFill rotWithShape="0">
                <a:gsLst>
                  <a:gs pos="0">
                    <a:schemeClr val="accent1"/>
                  </a:gs>
                  <a:gs pos="100000">
                    <a:schemeClr val="bg2"/>
                  </a:gs>
                </a:gsLst>
                <a:lin ang="5400000" scaled="1"/>
              </a:gradFill>
              <a:ln w="19050" cmpd="sng">
                <a:solidFill>
                  <a:schemeClr val="accent1"/>
                </a:solidFill>
                <a:round/>
                <a:headEnd/>
                <a:tailEnd/>
              </a:ln>
              <a:effectLst>
                <a:outerShdw dist="28398" dir="3806097" algn="ctr" rotWithShape="0">
                  <a:schemeClr val="bg2"/>
                </a:outerShdw>
              </a:effectLst>
            </p:spPr>
            <p:txBody>
              <a:bodyPr/>
              <a:lstStyle/>
              <a:p>
                <a:pPr fontAlgn="base">
                  <a:spcBef>
                    <a:spcPct val="0"/>
                  </a:spcBef>
                  <a:spcAft>
                    <a:spcPct val="0"/>
                  </a:spcAft>
                </a:pPr>
                <a:endParaRPr lang="de-DE">
                  <a:solidFill>
                    <a:srgbClr val="000000"/>
                  </a:solidFill>
                </a:endParaRPr>
              </a:p>
            </p:txBody>
          </p:sp>
          <p:sp>
            <p:nvSpPr>
              <p:cNvPr id="7180" name="AutoShape 12"/>
              <p:cNvSpPr>
                <a:spLocks noChangeArrowheads="1"/>
              </p:cNvSpPr>
              <p:nvPr/>
            </p:nvSpPr>
            <p:spPr bwMode="auto">
              <a:xfrm>
                <a:off x="2269" y="2864"/>
                <a:ext cx="1204" cy="569"/>
              </a:xfrm>
              <a:prstGeom prst="roundRect">
                <a:avLst>
                  <a:gd name="adj" fmla="val 8403"/>
                </a:avLst>
              </a:prstGeom>
              <a:gradFill rotWithShape="0">
                <a:gsLst>
                  <a:gs pos="0">
                    <a:srgbClr val="FFFFCC"/>
                  </a:gs>
                  <a:gs pos="100000">
                    <a:srgbClr val="FFCC99"/>
                  </a:gs>
                </a:gsLst>
                <a:path path="rect">
                  <a:fillToRect r="100000" b="100000"/>
                </a:path>
              </a:gradFill>
              <a:ln w="28575">
                <a:solidFill>
                  <a:srgbClr val="FF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de-DE">
                  <a:solidFill>
                    <a:srgbClr val="000000"/>
                  </a:solidFill>
                </a:endParaRPr>
              </a:p>
            </p:txBody>
          </p:sp>
          <p:sp>
            <p:nvSpPr>
              <p:cNvPr id="7181" name="Text Box 13"/>
              <p:cNvSpPr txBox="1">
                <a:spLocks noChangeArrowheads="1"/>
              </p:cNvSpPr>
              <p:nvPr/>
            </p:nvSpPr>
            <p:spPr bwMode="auto">
              <a:xfrm>
                <a:off x="2808" y="3009"/>
                <a:ext cx="133" cy="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85000"/>
                  </a:lnSpc>
                  <a:spcBef>
                    <a:spcPct val="0"/>
                  </a:spcBef>
                  <a:spcAft>
                    <a:spcPct val="0"/>
                  </a:spcAft>
                </a:pPr>
                <a:endParaRPr lang="de-DE" sz="2600" b="1">
                  <a:solidFill>
                    <a:srgbClr val="000000"/>
                  </a:solidFill>
                </a:endParaRPr>
              </a:p>
            </p:txBody>
          </p:sp>
        </p:grpSp>
        <p:sp>
          <p:nvSpPr>
            <p:cNvPr id="7182" name="Freeform 14"/>
            <p:cNvSpPr>
              <a:spLocks/>
            </p:cNvSpPr>
            <p:nvPr/>
          </p:nvSpPr>
          <p:spPr bwMode="auto">
            <a:xfrm>
              <a:off x="3030" y="2752"/>
              <a:ext cx="219" cy="681"/>
            </a:xfrm>
            <a:custGeom>
              <a:avLst/>
              <a:gdLst>
                <a:gd name="T0" fmla="*/ 0 w 203"/>
                <a:gd name="T1" fmla="*/ 98 h 569"/>
                <a:gd name="T2" fmla="*/ 203 w 203"/>
                <a:gd name="T3" fmla="*/ 0 h 569"/>
                <a:gd name="T4" fmla="*/ 203 w 203"/>
                <a:gd name="T5" fmla="*/ 458 h 569"/>
                <a:gd name="T6" fmla="*/ 11 w 203"/>
                <a:gd name="T7" fmla="*/ 569 h 569"/>
                <a:gd name="T8" fmla="*/ 11 w 203"/>
                <a:gd name="T9" fmla="*/ 104 h 569"/>
              </a:gdLst>
              <a:ahLst/>
              <a:cxnLst>
                <a:cxn ang="0">
                  <a:pos x="T0" y="T1"/>
                </a:cxn>
                <a:cxn ang="0">
                  <a:pos x="T2" y="T3"/>
                </a:cxn>
                <a:cxn ang="0">
                  <a:pos x="T4" y="T5"/>
                </a:cxn>
                <a:cxn ang="0">
                  <a:pos x="T6" y="T7"/>
                </a:cxn>
                <a:cxn ang="0">
                  <a:pos x="T8" y="T9"/>
                </a:cxn>
              </a:cxnLst>
              <a:rect l="0" t="0" r="r" b="b"/>
              <a:pathLst>
                <a:path w="203" h="569">
                  <a:moveTo>
                    <a:pt x="0" y="98"/>
                  </a:moveTo>
                  <a:lnTo>
                    <a:pt x="203" y="0"/>
                  </a:lnTo>
                  <a:lnTo>
                    <a:pt x="203" y="458"/>
                  </a:lnTo>
                  <a:lnTo>
                    <a:pt x="11" y="569"/>
                  </a:lnTo>
                  <a:lnTo>
                    <a:pt x="11" y="104"/>
                  </a:lnTo>
                </a:path>
              </a:pathLst>
            </a:custGeom>
            <a:solidFill>
              <a:schemeClr val="bg2"/>
            </a:solidFill>
            <a:ln w="28575" cmpd="sng">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de-DE">
                <a:solidFill>
                  <a:srgbClr val="000000"/>
                </a:solidFill>
              </a:endParaRPr>
            </a:p>
          </p:txBody>
        </p:sp>
      </p:grpSp>
      <p:grpSp>
        <p:nvGrpSpPr>
          <p:cNvPr id="7183" name="Group 15"/>
          <p:cNvGrpSpPr>
            <a:grpSpLocks/>
          </p:cNvGrpSpPr>
          <p:nvPr/>
        </p:nvGrpSpPr>
        <p:grpSpPr bwMode="auto">
          <a:xfrm>
            <a:off x="5929314" y="4225925"/>
            <a:ext cx="1989137" cy="1106488"/>
            <a:chOff x="3076" y="2736"/>
            <a:chExt cx="1253" cy="697"/>
          </a:xfrm>
        </p:grpSpPr>
        <p:grpSp>
          <p:nvGrpSpPr>
            <p:cNvPr id="7184" name="Group 16"/>
            <p:cNvGrpSpPr>
              <a:grpSpLocks/>
            </p:cNvGrpSpPr>
            <p:nvPr/>
          </p:nvGrpSpPr>
          <p:grpSpPr bwMode="auto">
            <a:xfrm>
              <a:off x="3076" y="2736"/>
              <a:ext cx="1253" cy="697"/>
              <a:chOff x="3076" y="2736"/>
              <a:chExt cx="1253" cy="697"/>
            </a:xfrm>
          </p:grpSpPr>
          <p:sp>
            <p:nvSpPr>
              <p:cNvPr id="7185" name="Freeform 17"/>
              <p:cNvSpPr>
                <a:spLocks/>
              </p:cNvSpPr>
              <p:nvPr/>
            </p:nvSpPr>
            <p:spPr bwMode="auto">
              <a:xfrm>
                <a:off x="3090" y="2736"/>
                <a:ext cx="1233" cy="133"/>
              </a:xfrm>
              <a:custGeom>
                <a:avLst/>
                <a:gdLst>
                  <a:gd name="T0" fmla="*/ 1137 w 1336"/>
                  <a:gd name="T1" fmla="*/ 107 h 111"/>
                  <a:gd name="T2" fmla="*/ 40 w 1336"/>
                  <a:gd name="T3" fmla="*/ 111 h 111"/>
                  <a:gd name="T4" fmla="*/ 0 w 1336"/>
                  <a:gd name="T5" fmla="*/ 105 h 111"/>
                  <a:gd name="T6" fmla="*/ 184 w 1336"/>
                  <a:gd name="T7" fmla="*/ 20 h 111"/>
                  <a:gd name="T8" fmla="*/ 262 w 1336"/>
                  <a:gd name="T9" fmla="*/ 0 h 111"/>
                  <a:gd name="T10" fmla="*/ 1336 w 1336"/>
                  <a:gd name="T11" fmla="*/ 7 h 111"/>
                  <a:gd name="T12" fmla="*/ 1137 w 1336"/>
                  <a:gd name="T13" fmla="*/ 107 h 111"/>
                </a:gdLst>
                <a:ahLst/>
                <a:cxnLst>
                  <a:cxn ang="0">
                    <a:pos x="T0" y="T1"/>
                  </a:cxn>
                  <a:cxn ang="0">
                    <a:pos x="T2" y="T3"/>
                  </a:cxn>
                  <a:cxn ang="0">
                    <a:pos x="T4" y="T5"/>
                  </a:cxn>
                  <a:cxn ang="0">
                    <a:pos x="T6" y="T7"/>
                  </a:cxn>
                  <a:cxn ang="0">
                    <a:pos x="T8" y="T9"/>
                  </a:cxn>
                  <a:cxn ang="0">
                    <a:pos x="T10" y="T11"/>
                  </a:cxn>
                  <a:cxn ang="0">
                    <a:pos x="T12" y="T13"/>
                  </a:cxn>
                </a:cxnLst>
                <a:rect l="0" t="0" r="r" b="b"/>
                <a:pathLst>
                  <a:path w="1336" h="111">
                    <a:moveTo>
                      <a:pt x="1137" y="107"/>
                    </a:moveTo>
                    <a:lnTo>
                      <a:pt x="40" y="111"/>
                    </a:lnTo>
                    <a:lnTo>
                      <a:pt x="0" y="105"/>
                    </a:lnTo>
                    <a:lnTo>
                      <a:pt x="184" y="20"/>
                    </a:lnTo>
                    <a:lnTo>
                      <a:pt x="262" y="0"/>
                    </a:lnTo>
                    <a:lnTo>
                      <a:pt x="1336" y="7"/>
                    </a:lnTo>
                    <a:lnTo>
                      <a:pt x="1137" y="107"/>
                    </a:lnTo>
                    <a:close/>
                  </a:path>
                </a:pathLst>
              </a:custGeom>
              <a:gradFill rotWithShape="0">
                <a:gsLst>
                  <a:gs pos="0">
                    <a:schemeClr val="accent1"/>
                  </a:gs>
                  <a:gs pos="100000">
                    <a:schemeClr val="bg2"/>
                  </a:gs>
                </a:gsLst>
                <a:lin ang="5400000" scaled="1"/>
              </a:gradFill>
              <a:ln w="19050" cmpd="sng">
                <a:solidFill>
                  <a:schemeClr val="accent1"/>
                </a:solidFill>
                <a:round/>
                <a:headEnd/>
                <a:tailEnd/>
              </a:ln>
              <a:effectLst>
                <a:outerShdw dist="28398" dir="3806097" algn="ctr" rotWithShape="0">
                  <a:schemeClr val="bg2"/>
                </a:outerShdw>
              </a:effectLst>
            </p:spPr>
            <p:txBody>
              <a:bodyPr/>
              <a:lstStyle/>
              <a:p>
                <a:pPr fontAlgn="base">
                  <a:spcBef>
                    <a:spcPct val="0"/>
                  </a:spcBef>
                  <a:spcAft>
                    <a:spcPct val="0"/>
                  </a:spcAft>
                </a:pPr>
                <a:endParaRPr lang="de-DE">
                  <a:solidFill>
                    <a:srgbClr val="000000"/>
                  </a:solidFill>
                </a:endParaRPr>
              </a:p>
            </p:txBody>
          </p:sp>
          <p:sp>
            <p:nvSpPr>
              <p:cNvPr id="7186" name="AutoShape 18"/>
              <p:cNvSpPr>
                <a:spLocks noChangeArrowheads="1"/>
              </p:cNvSpPr>
              <p:nvPr/>
            </p:nvSpPr>
            <p:spPr bwMode="auto">
              <a:xfrm>
                <a:off x="3076" y="2864"/>
                <a:ext cx="1053" cy="569"/>
              </a:xfrm>
              <a:prstGeom prst="roundRect">
                <a:avLst>
                  <a:gd name="adj" fmla="val 8403"/>
                </a:avLst>
              </a:prstGeom>
              <a:gradFill rotWithShape="0">
                <a:gsLst>
                  <a:gs pos="0">
                    <a:srgbClr val="FFFFCC"/>
                  </a:gs>
                  <a:gs pos="100000">
                    <a:srgbClr val="FFCC99"/>
                  </a:gs>
                </a:gsLst>
                <a:path path="rect">
                  <a:fillToRect r="100000" b="100000"/>
                </a:path>
              </a:gradFill>
              <a:ln w="28575">
                <a:solidFill>
                  <a:srgbClr val="FF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de-DE">
                  <a:solidFill>
                    <a:srgbClr val="000000"/>
                  </a:solidFill>
                </a:endParaRPr>
              </a:p>
            </p:txBody>
          </p:sp>
          <p:sp>
            <p:nvSpPr>
              <p:cNvPr id="7187" name="Freeform 19"/>
              <p:cNvSpPr>
                <a:spLocks/>
              </p:cNvSpPr>
              <p:nvPr/>
            </p:nvSpPr>
            <p:spPr bwMode="auto">
              <a:xfrm>
                <a:off x="4110" y="2752"/>
                <a:ext cx="219" cy="681"/>
              </a:xfrm>
              <a:custGeom>
                <a:avLst/>
                <a:gdLst>
                  <a:gd name="T0" fmla="*/ 0 w 203"/>
                  <a:gd name="T1" fmla="*/ 98 h 569"/>
                  <a:gd name="T2" fmla="*/ 203 w 203"/>
                  <a:gd name="T3" fmla="*/ 0 h 569"/>
                  <a:gd name="T4" fmla="*/ 203 w 203"/>
                  <a:gd name="T5" fmla="*/ 458 h 569"/>
                  <a:gd name="T6" fmla="*/ 11 w 203"/>
                  <a:gd name="T7" fmla="*/ 569 h 569"/>
                  <a:gd name="T8" fmla="*/ 11 w 203"/>
                  <a:gd name="T9" fmla="*/ 104 h 569"/>
                </a:gdLst>
                <a:ahLst/>
                <a:cxnLst>
                  <a:cxn ang="0">
                    <a:pos x="T0" y="T1"/>
                  </a:cxn>
                  <a:cxn ang="0">
                    <a:pos x="T2" y="T3"/>
                  </a:cxn>
                  <a:cxn ang="0">
                    <a:pos x="T4" y="T5"/>
                  </a:cxn>
                  <a:cxn ang="0">
                    <a:pos x="T6" y="T7"/>
                  </a:cxn>
                  <a:cxn ang="0">
                    <a:pos x="T8" y="T9"/>
                  </a:cxn>
                </a:cxnLst>
                <a:rect l="0" t="0" r="r" b="b"/>
                <a:pathLst>
                  <a:path w="203" h="569">
                    <a:moveTo>
                      <a:pt x="0" y="98"/>
                    </a:moveTo>
                    <a:lnTo>
                      <a:pt x="203" y="0"/>
                    </a:lnTo>
                    <a:lnTo>
                      <a:pt x="203" y="458"/>
                    </a:lnTo>
                    <a:lnTo>
                      <a:pt x="11" y="569"/>
                    </a:lnTo>
                    <a:lnTo>
                      <a:pt x="11" y="104"/>
                    </a:lnTo>
                  </a:path>
                </a:pathLst>
              </a:custGeom>
              <a:solidFill>
                <a:schemeClr val="bg2"/>
              </a:solidFill>
              <a:ln w="28575" cmpd="sng">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de-DE">
                  <a:solidFill>
                    <a:srgbClr val="000000"/>
                  </a:solidFill>
                </a:endParaRPr>
              </a:p>
            </p:txBody>
          </p:sp>
        </p:grpSp>
        <p:sp>
          <p:nvSpPr>
            <p:cNvPr id="7188" name="Text Box 20"/>
            <p:cNvSpPr txBox="1">
              <a:spLocks noChangeArrowheads="1"/>
            </p:cNvSpPr>
            <p:nvPr/>
          </p:nvSpPr>
          <p:spPr bwMode="auto">
            <a:xfrm>
              <a:off x="3526" y="3030"/>
              <a:ext cx="116" cy="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85000"/>
                </a:lnSpc>
                <a:spcBef>
                  <a:spcPct val="0"/>
                </a:spcBef>
                <a:spcAft>
                  <a:spcPct val="0"/>
                </a:spcAft>
              </a:pPr>
              <a:endParaRPr lang="de-DE" sz="2600" b="1">
                <a:solidFill>
                  <a:srgbClr val="000000"/>
                </a:solidFill>
              </a:endParaRPr>
            </a:p>
          </p:txBody>
        </p:sp>
      </p:grpSp>
      <p:grpSp>
        <p:nvGrpSpPr>
          <p:cNvPr id="7189" name="Group 21"/>
          <p:cNvGrpSpPr>
            <a:grpSpLocks/>
          </p:cNvGrpSpPr>
          <p:nvPr/>
        </p:nvGrpSpPr>
        <p:grpSpPr bwMode="auto">
          <a:xfrm>
            <a:off x="7642225" y="4225925"/>
            <a:ext cx="1989138" cy="1106488"/>
            <a:chOff x="3076" y="2736"/>
            <a:chExt cx="1253" cy="697"/>
          </a:xfrm>
        </p:grpSpPr>
        <p:sp>
          <p:nvSpPr>
            <p:cNvPr id="7190" name="Freeform 22"/>
            <p:cNvSpPr>
              <a:spLocks/>
            </p:cNvSpPr>
            <p:nvPr/>
          </p:nvSpPr>
          <p:spPr bwMode="auto">
            <a:xfrm>
              <a:off x="3090" y="2736"/>
              <a:ext cx="1233" cy="133"/>
            </a:xfrm>
            <a:custGeom>
              <a:avLst/>
              <a:gdLst>
                <a:gd name="T0" fmla="*/ 1137 w 1336"/>
                <a:gd name="T1" fmla="*/ 107 h 111"/>
                <a:gd name="T2" fmla="*/ 40 w 1336"/>
                <a:gd name="T3" fmla="*/ 111 h 111"/>
                <a:gd name="T4" fmla="*/ 0 w 1336"/>
                <a:gd name="T5" fmla="*/ 105 h 111"/>
                <a:gd name="T6" fmla="*/ 184 w 1336"/>
                <a:gd name="T7" fmla="*/ 20 h 111"/>
                <a:gd name="T8" fmla="*/ 262 w 1336"/>
                <a:gd name="T9" fmla="*/ 0 h 111"/>
                <a:gd name="T10" fmla="*/ 1336 w 1336"/>
                <a:gd name="T11" fmla="*/ 7 h 111"/>
                <a:gd name="T12" fmla="*/ 1137 w 1336"/>
                <a:gd name="T13" fmla="*/ 107 h 111"/>
              </a:gdLst>
              <a:ahLst/>
              <a:cxnLst>
                <a:cxn ang="0">
                  <a:pos x="T0" y="T1"/>
                </a:cxn>
                <a:cxn ang="0">
                  <a:pos x="T2" y="T3"/>
                </a:cxn>
                <a:cxn ang="0">
                  <a:pos x="T4" y="T5"/>
                </a:cxn>
                <a:cxn ang="0">
                  <a:pos x="T6" y="T7"/>
                </a:cxn>
                <a:cxn ang="0">
                  <a:pos x="T8" y="T9"/>
                </a:cxn>
                <a:cxn ang="0">
                  <a:pos x="T10" y="T11"/>
                </a:cxn>
                <a:cxn ang="0">
                  <a:pos x="T12" y="T13"/>
                </a:cxn>
              </a:cxnLst>
              <a:rect l="0" t="0" r="r" b="b"/>
              <a:pathLst>
                <a:path w="1336" h="111">
                  <a:moveTo>
                    <a:pt x="1137" y="107"/>
                  </a:moveTo>
                  <a:lnTo>
                    <a:pt x="40" y="111"/>
                  </a:lnTo>
                  <a:lnTo>
                    <a:pt x="0" y="105"/>
                  </a:lnTo>
                  <a:lnTo>
                    <a:pt x="184" y="20"/>
                  </a:lnTo>
                  <a:lnTo>
                    <a:pt x="262" y="0"/>
                  </a:lnTo>
                  <a:lnTo>
                    <a:pt x="1336" y="7"/>
                  </a:lnTo>
                  <a:lnTo>
                    <a:pt x="1137" y="107"/>
                  </a:lnTo>
                  <a:close/>
                </a:path>
              </a:pathLst>
            </a:custGeom>
            <a:gradFill rotWithShape="0">
              <a:gsLst>
                <a:gs pos="0">
                  <a:schemeClr val="accent1"/>
                </a:gs>
                <a:gs pos="100000">
                  <a:schemeClr val="bg2"/>
                </a:gs>
              </a:gsLst>
              <a:lin ang="5400000" scaled="1"/>
            </a:gradFill>
            <a:ln w="19050" cmpd="sng">
              <a:solidFill>
                <a:schemeClr val="accent1"/>
              </a:solidFill>
              <a:round/>
              <a:headEnd/>
              <a:tailEnd/>
            </a:ln>
            <a:effectLst>
              <a:outerShdw dist="28398" dir="3806097" algn="ctr" rotWithShape="0">
                <a:schemeClr val="bg2"/>
              </a:outerShdw>
            </a:effectLst>
          </p:spPr>
          <p:txBody>
            <a:bodyPr/>
            <a:lstStyle/>
            <a:p>
              <a:pPr fontAlgn="base">
                <a:spcBef>
                  <a:spcPct val="0"/>
                </a:spcBef>
                <a:spcAft>
                  <a:spcPct val="0"/>
                </a:spcAft>
              </a:pPr>
              <a:endParaRPr lang="de-DE">
                <a:solidFill>
                  <a:srgbClr val="000000"/>
                </a:solidFill>
              </a:endParaRPr>
            </a:p>
          </p:txBody>
        </p:sp>
        <p:sp>
          <p:nvSpPr>
            <p:cNvPr id="7191" name="AutoShape 23"/>
            <p:cNvSpPr>
              <a:spLocks noChangeArrowheads="1"/>
            </p:cNvSpPr>
            <p:nvPr/>
          </p:nvSpPr>
          <p:spPr bwMode="auto">
            <a:xfrm>
              <a:off x="3076" y="2864"/>
              <a:ext cx="1053" cy="569"/>
            </a:xfrm>
            <a:prstGeom prst="roundRect">
              <a:avLst>
                <a:gd name="adj" fmla="val 8403"/>
              </a:avLst>
            </a:prstGeom>
            <a:gradFill rotWithShape="0">
              <a:gsLst>
                <a:gs pos="0">
                  <a:srgbClr val="FFFFCC"/>
                </a:gs>
                <a:gs pos="100000">
                  <a:srgbClr val="FFCC99"/>
                </a:gs>
              </a:gsLst>
              <a:path path="rect">
                <a:fillToRect r="100000" b="100000"/>
              </a:path>
            </a:gradFill>
            <a:ln w="28575">
              <a:solidFill>
                <a:srgbClr val="FF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de-DE">
                <a:solidFill>
                  <a:srgbClr val="000000"/>
                </a:solidFill>
              </a:endParaRPr>
            </a:p>
          </p:txBody>
        </p:sp>
        <p:sp>
          <p:nvSpPr>
            <p:cNvPr id="7192" name="Freeform 24"/>
            <p:cNvSpPr>
              <a:spLocks/>
            </p:cNvSpPr>
            <p:nvPr/>
          </p:nvSpPr>
          <p:spPr bwMode="auto">
            <a:xfrm>
              <a:off x="4110" y="2752"/>
              <a:ext cx="219" cy="681"/>
            </a:xfrm>
            <a:custGeom>
              <a:avLst/>
              <a:gdLst>
                <a:gd name="T0" fmla="*/ 0 w 203"/>
                <a:gd name="T1" fmla="*/ 98 h 569"/>
                <a:gd name="T2" fmla="*/ 203 w 203"/>
                <a:gd name="T3" fmla="*/ 0 h 569"/>
                <a:gd name="T4" fmla="*/ 203 w 203"/>
                <a:gd name="T5" fmla="*/ 458 h 569"/>
                <a:gd name="T6" fmla="*/ 11 w 203"/>
                <a:gd name="T7" fmla="*/ 569 h 569"/>
                <a:gd name="T8" fmla="*/ 11 w 203"/>
                <a:gd name="T9" fmla="*/ 104 h 569"/>
              </a:gdLst>
              <a:ahLst/>
              <a:cxnLst>
                <a:cxn ang="0">
                  <a:pos x="T0" y="T1"/>
                </a:cxn>
                <a:cxn ang="0">
                  <a:pos x="T2" y="T3"/>
                </a:cxn>
                <a:cxn ang="0">
                  <a:pos x="T4" y="T5"/>
                </a:cxn>
                <a:cxn ang="0">
                  <a:pos x="T6" y="T7"/>
                </a:cxn>
                <a:cxn ang="0">
                  <a:pos x="T8" y="T9"/>
                </a:cxn>
              </a:cxnLst>
              <a:rect l="0" t="0" r="r" b="b"/>
              <a:pathLst>
                <a:path w="203" h="569">
                  <a:moveTo>
                    <a:pt x="0" y="98"/>
                  </a:moveTo>
                  <a:lnTo>
                    <a:pt x="203" y="0"/>
                  </a:lnTo>
                  <a:lnTo>
                    <a:pt x="203" y="458"/>
                  </a:lnTo>
                  <a:lnTo>
                    <a:pt x="11" y="569"/>
                  </a:lnTo>
                  <a:lnTo>
                    <a:pt x="11" y="104"/>
                  </a:lnTo>
                </a:path>
              </a:pathLst>
            </a:custGeom>
            <a:solidFill>
              <a:schemeClr val="bg2"/>
            </a:solidFill>
            <a:ln w="28575" cmpd="sng">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de-DE">
                <a:solidFill>
                  <a:srgbClr val="000000"/>
                </a:solidFill>
              </a:endParaRPr>
            </a:p>
          </p:txBody>
        </p:sp>
      </p:grpSp>
      <p:sp>
        <p:nvSpPr>
          <p:cNvPr id="7193" name="Text Box 25"/>
          <p:cNvSpPr txBox="1">
            <a:spLocks noChangeArrowheads="1"/>
          </p:cNvSpPr>
          <p:nvPr/>
        </p:nvSpPr>
        <p:spPr bwMode="auto">
          <a:xfrm>
            <a:off x="9265949" y="3495675"/>
            <a:ext cx="184731" cy="435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85000"/>
              </a:lnSpc>
              <a:spcBef>
                <a:spcPct val="0"/>
              </a:spcBef>
              <a:spcAft>
                <a:spcPct val="0"/>
              </a:spcAft>
            </a:pPr>
            <a:endParaRPr lang="de-DE" sz="2600" b="1">
              <a:solidFill>
                <a:srgbClr val="000000"/>
              </a:solidFill>
            </a:endParaRPr>
          </a:p>
        </p:txBody>
      </p:sp>
      <p:sp>
        <p:nvSpPr>
          <p:cNvPr id="7194" name="Text Box 26"/>
          <p:cNvSpPr txBox="1">
            <a:spLocks noChangeArrowheads="1"/>
          </p:cNvSpPr>
          <p:nvPr/>
        </p:nvSpPr>
        <p:spPr bwMode="auto">
          <a:xfrm>
            <a:off x="9948574" y="2709863"/>
            <a:ext cx="184731" cy="448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85000"/>
              </a:lnSpc>
              <a:spcBef>
                <a:spcPct val="0"/>
              </a:spcBef>
              <a:spcAft>
                <a:spcPct val="0"/>
              </a:spcAft>
            </a:pPr>
            <a:endParaRPr lang="de-DE" sz="2700" b="1">
              <a:solidFill>
                <a:srgbClr val="000000"/>
              </a:solidFill>
            </a:endParaRPr>
          </a:p>
        </p:txBody>
      </p:sp>
      <p:sp>
        <p:nvSpPr>
          <p:cNvPr id="7199" name="Text Box 31"/>
          <p:cNvSpPr txBox="1">
            <a:spLocks noChangeArrowheads="1"/>
          </p:cNvSpPr>
          <p:nvPr/>
        </p:nvSpPr>
        <p:spPr bwMode="auto">
          <a:xfrm>
            <a:off x="2532063" y="1905000"/>
            <a:ext cx="2514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de-DE" sz="4400">
              <a:solidFill>
                <a:srgbClr val="000000"/>
              </a:solidFill>
              <a:latin typeface="Century Gothic" pitchFamily="34" charset="0"/>
            </a:endParaRPr>
          </a:p>
        </p:txBody>
      </p:sp>
      <p:sp>
        <p:nvSpPr>
          <p:cNvPr id="7200" name="Text Box 32"/>
          <p:cNvSpPr txBox="1">
            <a:spLocks noChangeArrowheads="1"/>
          </p:cNvSpPr>
          <p:nvPr/>
        </p:nvSpPr>
        <p:spPr bwMode="auto">
          <a:xfrm>
            <a:off x="7265988" y="6521451"/>
            <a:ext cx="74533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endParaRPr lang="de-DE" sz="4000">
              <a:solidFill>
                <a:srgbClr val="000000"/>
              </a:solidFill>
            </a:endParaRPr>
          </a:p>
        </p:txBody>
      </p:sp>
      <p:sp>
        <p:nvSpPr>
          <p:cNvPr id="2" name="Rechteck 1">
            <a:extLst>
              <a:ext uri="{FF2B5EF4-FFF2-40B4-BE49-F238E27FC236}">
                <a16:creationId xmlns:a16="http://schemas.microsoft.com/office/drawing/2014/main" id="{6DC9CDC4-EA9A-2F18-D4CD-E0C7F94C6504}"/>
              </a:ext>
            </a:extLst>
          </p:cNvPr>
          <p:cNvSpPr/>
          <p:nvPr/>
        </p:nvSpPr>
        <p:spPr>
          <a:xfrm>
            <a:off x="1609279" y="1330864"/>
            <a:ext cx="8892480" cy="873060"/>
          </a:xfrm>
          <a:prstGeom prst="rect">
            <a:avLst/>
          </a:prstGeom>
        </p:spPr>
        <p:txBody>
          <a:bodyPr wrap="square">
            <a:spAutoFit/>
          </a:bodyPr>
          <a:lstStyle/>
          <a:p>
            <a:pPr algn="ctr">
              <a:lnSpc>
                <a:spcPct val="110000"/>
              </a:lnSpc>
            </a:pPr>
            <a:r>
              <a:rPr lang="en-US" sz="5000" dirty="0">
                <a:latin typeface="Arial" panose="020B0604020202020204" pitchFamily="34" charset="0"/>
                <a:cs typeface="Arial" panose="020B0604020202020204" pitchFamily="34" charset="0"/>
              </a:rPr>
              <a:t>Modes of Expression</a:t>
            </a:r>
          </a:p>
        </p:txBody>
      </p:sp>
    </p:spTree>
    <p:extLst>
      <p:ext uri="{BB962C8B-B14F-4D97-AF65-F5344CB8AC3E}">
        <p14:creationId xmlns:p14="http://schemas.microsoft.com/office/powerpoint/2010/main" val="320069246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 Box 2"/>
          <p:cNvSpPr txBox="1">
            <a:spLocks noChangeArrowheads="1"/>
          </p:cNvSpPr>
          <p:nvPr/>
        </p:nvSpPr>
        <p:spPr bwMode="auto">
          <a:xfrm>
            <a:off x="1524000" y="165101"/>
            <a:ext cx="9144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a:spcBef>
                <a:spcPct val="50000"/>
              </a:spcBef>
            </a:pPr>
            <a:r>
              <a:rPr lang="en-GB" altLang="de-DE" sz="4800" b="1" dirty="0">
                <a:solidFill>
                  <a:schemeClr val="tx1"/>
                </a:solidFill>
                <a:latin typeface="Arial" pitchFamily="34" charset="0"/>
              </a:rPr>
              <a:t>Alternatives to 'Prove'</a:t>
            </a:r>
            <a:endParaRPr lang="de-DE" altLang="de-DE" sz="4200" b="1" dirty="0">
              <a:solidFill>
                <a:schemeClr val="tx1"/>
              </a:solidFill>
              <a:latin typeface="Arial" pitchFamily="34" charset="0"/>
            </a:endParaRPr>
          </a:p>
        </p:txBody>
      </p:sp>
      <p:sp>
        <p:nvSpPr>
          <p:cNvPr id="116739" name="Text Box 3"/>
          <p:cNvSpPr txBox="1">
            <a:spLocks noChangeArrowheads="1"/>
          </p:cNvSpPr>
          <p:nvPr/>
        </p:nvSpPr>
        <p:spPr bwMode="auto">
          <a:xfrm>
            <a:off x="1905000" y="5562600"/>
            <a:ext cx="3124200" cy="7318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r>
              <a:rPr lang="de-DE" altLang="de-DE" sz="4200">
                <a:solidFill>
                  <a:schemeClr val="tx1"/>
                </a:solidFill>
                <a:latin typeface="Arial" pitchFamily="34" charset="0"/>
              </a:rPr>
              <a:t> </a:t>
            </a:r>
            <a:r>
              <a:rPr lang="en-GB" altLang="de-DE" sz="4200">
                <a:solidFill>
                  <a:schemeClr val="tx1"/>
                </a:solidFill>
                <a:latin typeface="Arial" pitchFamily="34" charset="0"/>
              </a:rPr>
              <a:t>Underline</a:t>
            </a:r>
            <a:endParaRPr lang="en-US" altLang="de-DE" sz="4200">
              <a:solidFill>
                <a:schemeClr val="tx1"/>
              </a:solidFill>
              <a:latin typeface="Arial" pitchFamily="34" charset="0"/>
            </a:endParaRPr>
          </a:p>
        </p:txBody>
      </p:sp>
      <p:sp>
        <p:nvSpPr>
          <p:cNvPr id="116740" name="Text Box 4"/>
          <p:cNvSpPr txBox="1">
            <a:spLocks noChangeArrowheads="1"/>
          </p:cNvSpPr>
          <p:nvPr/>
        </p:nvSpPr>
        <p:spPr bwMode="auto">
          <a:xfrm>
            <a:off x="2514600" y="4800600"/>
            <a:ext cx="2846388" cy="7318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r>
              <a:rPr lang="de-DE" altLang="de-DE" sz="4200">
                <a:solidFill>
                  <a:schemeClr val="tx1"/>
                </a:solidFill>
                <a:latin typeface="Arial" pitchFamily="34" charset="0"/>
              </a:rPr>
              <a:t>E</a:t>
            </a:r>
            <a:r>
              <a:rPr lang="en-GB" altLang="de-DE" sz="4200">
                <a:solidFill>
                  <a:schemeClr val="tx1"/>
                </a:solidFill>
                <a:latin typeface="Arial" pitchFamily="34" charset="0"/>
              </a:rPr>
              <a:t>mphasize</a:t>
            </a:r>
            <a:endParaRPr lang="en-US" altLang="de-DE" sz="4200">
              <a:solidFill>
                <a:schemeClr val="tx1"/>
              </a:solidFill>
              <a:latin typeface="Arial" pitchFamily="34" charset="0"/>
            </a:endParaRPr>
          </a:p>
        </p:txBody>
      </p:sp>
      <p:sp>
        <p:nvSpPr>
          <p:cNvPr id="116741" name="Text Box 5"/>
          <p:cNvSpPr txBox="1">
            <a:spLocks noChangeArrowheads="1"/>
          </p:cNvSpPr>
          <p:nvPr/>
        </p:nvSpPr>
        <p:spPr bwMode="auto">
          <a:xfrm>
            <a:off x="3429000" y="4038600"/>
            <a:ext cx="2971800" cy="7318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spcBef>
                <a:spcPct val="50000"/>
              </a:spcBef>
            </a:pPr>
            <a:r>
              <a:rPr lang="en-GB" altLang="de-DE" sz="4200">
                <a:solidFill>
                  <a:schemeClr val="tx1"/>
                </a:solidFill>
                <a:latin typeface="Arial" pitchFamily="34" charset="0"/>
              </a:rPr>
              <a:t> Support</a:t>
            </a:r>
            <a:endParaRPr lang="en-US" altLang="de-DE" sz="4200">
              <a:solidFill>
                <a:schemeClr val="tx1"/>
              </a:solidFill>
              <a:latin typeface="Arial" pitchFamily="34" charset="0"/>
            </a:endParaRPr>
          </a:p>
        </p:txBody>
      </p:sp>
      <p:sp>
        <p:nvSpPr>
          <p:cNvPr id="116742" name="Text Box 6"/>
          <p:cNvSpPr txBox="1">
            <a:spLocks noChangeArrowheads="1"/>
          </p:cNvSpPr>
          <p:nvPr/>
        </p:nvSpPr>
        <p:spPr bwMode="auto">
          <a:xfrm>
            <a:off x="3886200" y="3276600"/>
            <a:ext cx="3276600" cy="7318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spcBef>
                <a:spcPct val="50000"/>
              </a:spcBef>
            </a:pPr>
            <a:r>
              <a:rPr lang="en-GB" altLang="de-DE" sz="4200">
                <a:solidFill>
                  <a:schemeClr val="tx1"/>
                </a:solidFill>
                <a:latin typeface="Arial" pitchFamily="34" charset="0"/>
              </a:rPr>
              <a:t> Highlight</a:t>
            </a:r>
            <a:endParaRPr lang="en-US" altLang="de-DE" sz="4200">
              <a:solidFill>
                <a:schemeClr val="tx1"/>
              </a:solidFill>
              <a:latin typeface="Arial" pitchFamily="34" charset="0"/>
            </a:endParaRPr>
          </a:p>
        </p:txBody>
      </p:sp>
      <p:sp>
        <p:nvSpPr>
          <p:cNvPr id="116743" name="Text Box 7"/>
          <p:cNvSpPr txBox="1">
            <a:spLocks noChangeArrowheads="1"/>
          </p:cNvSpPr>
          <p:nvPr/>
        </p:nvSpPr>
        <p:spPr bwMode="auto">
          <a:xfrm>
            <a:off x="4419600" y="2514600"/>
            <a:ext cx="3429000" cy="7318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spcBef>
                <a:spcPct val="50000"/>
              </a:spcBef>
            </a:pPr>
            <a:r>
              <a:rPr lang="en-GB" altLang="de-DE" sz="4200">
                <a:solidFill>
                  <a:schemeClr val="tx1"/>
                </a:solidFill>
                <a:latin typeface="Arial" pitchFamily="34" charset="0"/>
              </a:rPr>
              <a:t> Confirm</a:t>
            </a:r>
            <a:endParaRPr lang="en-US" altLang="de-DE" sz="4200">
              <a:solidFill>
                <a:schemeClr val="tx1"/>
              </a:solidFill>
              <a:latin typeface="Arial" pitchFamily="34" charset="0"/>
            </a:endParaRPr>
          </a:p>
        </p:txBody>
      </p:sp>
      <p:sp>
        <p:nvSpPr>
          <p:cNvPr id="116744" name="Text Box 8"/>
          <p:cNvSpPr txBox="1">
            <a:spLocks noChangeArrowheads="1"/>
          </p:cNvSpPr>
          <p:nvPr/>
        </p:nvSpPr>
        <p:spPr bwMode="auto">
          <a:xfrm>
            <a:off x="4876800" y="1752600"/>
            <a:ext cx="3505200" cy="7318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spcBef>
                <a:spcPct val="50000"/>
              </a:spcBef>
            </a:pPr>
            <a:r>
              <a:rPr lang="en-GB" altLang="de-DE" sz="4200">
                <a:solidFill>
                  <a:schemeClr val="tx1"/>
                </a:solidFill>
                <a:latin typeface="Arial" pitchFamily="34" charset="0"/>
              </a:rPr>
              <a:t> Document</a:t>
            </a:r>
            <a:endParaRPr lang="en-US" altLang="de-DE" sz="4200">
              <a:solidFill>
                <a:schemeClr val="tx1"/>
              </a:solidFill>
              <a:latin typeface="Arial" pitchFamily="34" charset="0"/>
            </a:endParaRPr>
          </a:p>
        </p:txBody>
      </p:sp>
      <p:sp>
        <p:nvSpPr>
          <p:cNvPr id="6351883" name="Text Box 11"/>
          <p:cNvSpPr txBox="1">
            <a:spLocks noChangeArrowheads="1"/>
          </p:cNvSpPr>
          <p:nvPr/>
        </p:nvSpPr>
        <p:spPr bwMode="auto">
          <a:xfrm>
            <a:off x="5334000" y="990600"/>
            <a:ext cx="3505200" cy="7318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spcBef>
                <a:spcPct val="50000"/>
              </a:spcBef>
            </a:pPr>
            <a:r>
              <a:rPr lang="en-GB" altLang="de-DE" sz="4200">
                <a:solidFill>
                  <a:schemeClr val="tx1"/>
                </a:solidFill>
                <a:latin typeface="Arial" pitchFamily="34" charset="0"/>
              </a:rPr>
              <a:t> Validate</a:t>
            </a:r>
            <a:endParaRPr lang="en-US" altLang="de-DE" sz="4200">
              <a:solidFill>
                <a:schemeClr val="tx1"/>
              </a:solidFill>
              <a:latin typeface="Arial" pitchFamily="34" charset="0"/>
            </a:endParaRPr>
          </a:p>
        </p:txBody>
      </p:sp>
    </p:spTree>
    <p:extLst>
      <p:ext uri="{BB962C8B-B14F-4D97-AF65-F5344CB8AC3E}">
        <p14:creationId xmlns:p14="http://schemas.microsoft.com/office/powerpoint/2010/main" val="243391522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124200" y="4038601"/>
            <a:ext cx="4495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de-DE" altLang="de-DE" sz="4800">
              <a:latin typeface="Century Gothic" pitchFamily="34" charset="0"/>
            </a:endParaRPr>
          </a:p>
        </p:txBody>
      </p:sp>
      <p:sp>
        <p:nvSpPr>
          <p:cNvPr id="95237" name="Rectangle 5"/>
          <p:cNvSpPr>
            <a:spLocks noChangeArrowheads="1"/>
          </p:cNvSpPr>
          <p:nvPr/>
        </p:nvSpPr>
        <p:spPr bwMode="auto">
          <a:xfrm>
            <a:off x="5432426" y="5210175"/>
            <a:ext cx="184731" cy="804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115000"/>
              </a:lnSpc>
              <a:spcBef>
                <a:spcPct val="0"/>
              </a:spcBef>
              <a:buFontTx/>
              <a:buNone/>
            </a:pPr>
            <a:endParaRPr lang="de-DE" altLang="de-DE" sz="4400">
              <a:latin typeface="Arial" pitchFamily="34" charset="0"/>
            </a:endParaRPr>
          </a:p>
        </p:txBody>
      </p:sp>
      <p:sp>
        <p:nvSpPr>
          <p:cNvPr id="95238" name="Line 6"/>
          <p:cNvSpPr>
            <a:spLocks noChangeShapeType="1"/>
          </p:cNvSpPr>
          <p:nvPr/>
        </p:nvSpPr>
        <p:spPr bwMode="auto">
          <a:xfrm flipV="1">
            <a:off x="1562100" y="952500"/>
            <a:ext cx="9080500" cy="12700"/>
          </a:xfrm>
          <a:prstGeom prst="line">
            <a:avLst/>
          </a:prstGeom>
          <a:noFill/>
          <a:ln w="50800">
            <a:solidFill>
              <a:srgbClr val="000000"/>
            </a:solidFill>
            <a:prstDash val="sysDot"/>
            <a:round/>
            <a:headEnd type="none" w="sm"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95239" name="Line 7"/>
          <p:cNvSpPr>
            <a:spLocks noChangeShapeType="1"/>
          </p:cNvSpPr>
          <p:nvPr/>
        </p:nvSpPr>
        <p:spPr bwMode="auto">
          <a:xfrm>
            <a:off x="1524000" y="876300"/>
            <a:ext cx="9144000" cy="0"/>
          </a:xfrm>
          <a:prstGeom prst="line">
            <a:avLst/>
          </a:prstGeom>
          <a:noFill/>
          <a:ln w="50800">
            <a:solidFill>
              <a:srgbClr val="000000"/>
            </a:solidFill>
            <a:prstDash val="sysDot"/>
            <a:round/>
            <a:headEnd type="none" w="sm"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95240" name="Line 8"/>
          <p:cNvSpPr>
            <a:spLocks noChangeShapeType="1"/>
          </p:cNvSpPr>
          <p:nvPr/>
        </p:nvSpPr>
        <p:spPr bwMode="auto">
          <a:xfrm>
            <a:off x="1524000" y="914400"/>
            <a:ext cx="9144000" cy="0"/>
          </a:xfrm>
          <a:prstGeom prst="line">
            <a:avLst/>
          </a:prstGeom>
          <a:noFill/>
          <a:ln w="50800">
            <a:solidFill>
              <a:srgbClr val="000000"/>
            </a:solidFill>
            <a:round/>
            <a:headEnd type="none" w="sm"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95243" name="AutoShape 11"/>
          <p:cNvSpPr>
            <a:spLocks noChangeArrowheads="1"/>
          </p:cNvSpPr>
          <p:nvPr/>
        </p:nvSpPr>
        <p:spPr bwMode="auto">
          <a:xfrm>
            <a:off x="6347806" y="2895410"/>
            <a:ext cx="792534" cy="863997"/>
          </a:xfrm>
          <a:prstGeom prst="rightArrow">
            <a:avLst>
              <a:gd name="adj1" fmla="val 50000"/>
              <a:gd name="adj2" fmla="val 50000"/>
            </a:avLst>
          </a:prstGeom>
          <a:solidFill>
            <a:srgbClr val="B2B2B2"/>
          </a:solidFill>
          <a:ln w="12700">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latin typeface="Times New Roman" pitchFamily="18" charset="0"/>
            </a:endParaRPr>
          </a:p>
        </p:txBody>
      </p:sp>
      <p:sp>
        <p:nvSpPr>
          <p:cNvPr id="13" name="Text Box 6"/>
          <p:cNvSpPr txBox="1">
            <a:spLocks noChangeArrowheads="1"/>
          </p:cNvSpPr>
          <p:nvPr/>
        </p:nvSpPr>
        <p:spPr bwMode="auto">
          <a:xfrm>
            <a:off x="1810366" y="2320997"/>
            <a:ext cx="4267200" cy="212365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r>
              <a:rPr lang="en-GB" altLang="de-DE" sz="4400" dirty="0">
                <a:solidFill>
                  <a:schemeClr val="tx1"/>
                </a:solidFill>
                <a:latin typeface="Arial" pitchFamily="34" charset="0"/>
              </a:rPr>
              <a:t> You </a:t>
            </a:r>
          </a:p>
          <a:p>
            <a:pPr algn="l"/>
            <a:r>
              <a:rPr lang="en-GB" altLang="de-DE" sz="4400" dirty="0">
                <a:solidFill>
                  <a:schemeClr val="tx1"/>
                </a:solidFill>
                <a:latin typeface="Arial" pitchFamily="34" charset="0"/>
              </a:rPr>
              <a:t> misunderstood</a:t>
            </a:r>
          </a:p>
          <a:p>
            <a:pPr algn="l"/>
            <a:r>
              <a:rPr lang="en-GB" altLang="de-DE" sz="4400" dirty="0">
                <a:solidFill>
                  <a:schemeClr val="tx1"/>
                </a:solidFill>
                <a:latin typeface="Arial" pitchFamily="34" charset="0"/>
              </a:rPr>
              <a:t> me</a:t>
            </a:r>
          </a:p>
        </p:txBody>
      </p:sp>
      <p:sp>
        <p:nvSpPr>
          <p:cNvPr id="14" name="Text Box 7"/>
          <p:cNvSpPr txBox="1">
            <a:spLocks noChangeArrowheads="1"/>
          </p:cNvSpPr>
          <p:nvPr/>
        </p:nvSpPr>
        <p:spPr bwMode="auto">
          <a:xfrm>
            <a:off x="7787580" y="2265579"/>
            <a:ext cx="2346920" cy="212365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r>
              <a:rPr lang="en-GB" altLang="de-DE" sz="4400" dirty="0">
                <a:solidFill>
                  <a:schemeClr val="tx1"/>
                </a:solidFill>
                <a:latin typeface="Arial" pitchFamily="34" charset="0"/>
              </a:rPr>
              <a:t> Let </a:t>
            </a:r>
          </a:p>
          <a:p>
            <a:pPr algn="l"/>
            <a:r>
              <a:rPr lang="en-GB" altLang="de-DE" sz="4400" dirty="0">
                <a:solidFill>
                  <a:schemeClr val="tx1"/>
                </a:solidFill>
                <a:latin typeface="Arial" pitchFamily="34" charset="0"/>
              </a:rPr>
              <a:t> me </a:t>
            </a:r>
          </a:p>
          <a:p>
            <a:pPr algn="l"/>
            <a:r>
              <a:rPr lang="en-GB" altLang="de-DE" sz="4400" dirty="0">
                <a:solidFill>
                  <a:schemeClr val="tx1"/>
                </a:solidFill>
                <a:latin typeface="Arial" pitchFamily="34" charset="0"/>
              </a:rPr>
              <a:t> explain</a:t>
            </a:r>
          </a:p>
        </p:txBody>
      </p:sp>
    </p:spTree>
    <p:extLst>
      <p:ext uri="{BB962C8B-B14F-4D97-AF65-F5344CB8AC3E}">
        <p14:creationId xmlns:p14="http://schemas.microsoft.com/office/powerpoint/2010/main" val="23553785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28965" name="Text Box 5"/>
          <p:cNvSpPr txBox="1">
            <a:spLocks noChangeArrowheads="1"/>
          </p:cNvSpPr>
          <p:nvPr/>
        </p:nvSpPr>
        <p:spPr bwMode="auto">
          <a:xfrm>
            <a:off x="2279576" y="1196752"/>
            <a:ext cx="7632848" cy="3325590"/>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en-GB" altLang="de-DE" sz="5000" b="1" dirty="0">
                <a:latin typeface="Arial" charset="0"/>
              </a:rPr>
              <a:t>Impact</a:t>
            </a:r>
          </a:p>
          <a:p>
            <a:pPr algn="ctr">
              <a:lnSpc>
                <a:spcPct val="150000"/>
              </a:lnSpc>
            </a:pPr>
            <a:r>
              <a:rPr lang="en-GB" altLang="de-DE" sz="4800" dirty="0">
                <a:latin typeface="Arial" charset="0"/>
              </a:rPr>
              <a:t>People should be able </a:t>
            </a:r>
          </a:p>
          <a:p>
            <a:pPr algn="ctr">
              <a:lnSpc>
                <a:spcPct val="150000"/>
              </a:lnSpc>
            </a:pPr>
            <a:r>
              <a:rPr lang="en-GB" altLang="de-DE" sz="4800" dirty="0">
                <a:latin typeface="Arial" charset="0"/>
              </a:rPr>
              <a:t>to read your charts</a:t>
            </a:r>
          </a:p>
        </p:txBody>
      </p:sp>
    </p:spTree>
    <p:extLst>
      <p:ext uri="{BB962C8B-B14F-4D97-AF65-F5344CB8AC3E}">
        <p14:creationId xmlns:p14="http://schemas.microsoft.com/office/powerpoint/2010/main" val="123660978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9876" y="2708276"/>
            <a:ext cx="3630613"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731" name="Text Box 1026"/>
          <p:cNvSpPr txBox="1">
            <a:spLocks noChangeArrowheads="1"/>
          </p:cNvSpPr>
          <p:nvPr/>
        </p:nvSpPr>
        <p:spPr bwMode="auto">
          <a:xfrm>
            <a:off x="4656138" y="5157789"/>
            <a:ext cx="3124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eaLnBrk="1" hangingPunct="1"/>
            <a:endParaRPr lang="en-GB" altLang="de-DE" sz="1200">
              <a:solidFill>
                <a:srgbClr val="000000"/>
              </a:solidFill>
              <a:latin typeface="Calibri" pitchFamily="34" charset="0"/>
            </a:endParaRPr>
          </a:p>
        </p:txBody>
      </p:sp>
    </p:spTree>
    <p:extLst>
      <p:ext uri="{BB962C8B-B14F-4D97-AF65-F5344CB8AC3E}">
        <p14:creationId xmlns:p14="http://schemas.microsoft.com/office/powerpoint/2010/main" val="44166660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2279576" y="2564904"/>
            <a:ext cx="7561262" cy="804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defTabSz="520700">
              <a:tabLst>
                <a:tab pos="122238" algn="l"/>
                <a:tab pos="4127500" algn="l"/>
              </a:tabLst>
              <a:defRPr sz="2800">
                <a:solidFill>
                  <a:srgbClr val="EAEAEA"/>
                </a:solidFill>
                <a:latin typeface="Arial" charset="0"/>
              </a:defRPr>
            </a:lvl1pPr>
            <a:lvl2pPr marL="742950" indent="-285750" defTabSz="520700">
              <a:tabLst>
                <a:tab pos="122238" algn="l"/>
                <a:tab pos="4127500" algn="l"/>
              </a:tabLst>
              <a:defRPr sz="2800">
                <a:solidFill>
                  <a:srgbClr val="EAEAEA"/>
                </a:solidFill>
                <a:latin typeface="Arial" charset="0"/>
              </a:defRPr>
            </a:lvl2pPr>
            <a:lvl3pPr marL="1143000" indent="-228600" defTabSz="520700">
              <a:tabLst>
                <a:tab pos="122238" algn="l"/>
                <a:tab pos="4127500" algn="l"/>
              </a:tabLst>
              <a:defRPr sz="2800">
                <a:solidFill>
                  <a:srgbClr val="EAEAEA"/>
                </a:solidFill>
                <a:latin typeface="Arial" charset="0"/>
              </a:defRPr>
            </a:lvl3pPr>
            <a:lvl4pPr marL="1600200" indent="-228600" defTabSz="520700">
              <a:tabLst>
                <a:tab pos="122238" algn="l"/>
                <a:tab pos="4127500" algn="l"/>
              </a:tabLst>
              <a:defRPr sz="2800">
                <a:solidFill>
                  <a:srgbClr val="EAEAEA"/>
                </a:solidFill>
                <a:latin typeface="Arial" charset="0"/>
              </a:defRPr>
            </a:lvl4pPr>
            <a:lvl5pPr marL="2057400" indent="-228600" defTabSz="520700">
              <a:tabLst>
                <a:tab pos="122238" algn="l"/>
                <a:tab pos="4127500" algn="l"/>
              </a:tabLst>
              <a:defRPr sz="2800">
                <a:solidFill>
                  <a:srgbClr val="EAEAEA"/>
                </a:solidFill>
                <a:latin typeface="Arial" charset="0"/>
              </a:defRPr>
            </a:lvl5pPr>
            <a:lvl6pPr marL="25146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6pPr>
            <a:lvl7pPr marL="29718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7pPr>
            <a:lvl8pPr marL="34290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8pPr>
            <a:lvl9pPr marL="38862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9pPr>
          </a:lstStyle>
          <a:p>
            <a:pPr defTabSz="914400">
              <a:lnSpc>
                <a:spcPct val="115000"/>
              </a:lnSpc>
              <a:spcBef>
                <a:spcPct val="0"/>
              </a:spcBef>
              <a:tabLst/>
            </a:pPr>
            <a:r>
              <a:rPr lang="en-GB" altLang="de-DE" sz="4400" dirty="0">
                <a:solidFill>
                  <a:srgbClr val="000000"/>
                </a:solidFill>
                <a:cs typeface="Arial" charset="0"/>
              </a:rPr>
              <a:t>Poor legibility</a:t>
            </a:r>
          </a:p>
        </p:txBody>
      </p:sp>
      <p:sp>
        <p:nvSpPr>
          <p:cNvPr id="83971" name="Rectangle 3"/>
          <p:cNvSpPr>
            <a:spLocks noChangeArrowheads="1"/>
          </p:cNvSpPr>
          <p:nvPr/>
        </p:nvSpPr>
        <p:spPr bwMode="auto">
          <a:xfrm>
            <a:off x="1562100" y="134938"/>
            <a:ext cx="90487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ctr"/>
            <a:r>
              <a:rPr lang="en-GB" altLang="de-DE" sz="4800" b="1" dirty="0">
                <a:solidFill>
                  <a:srgbClr val="000000"/>
                </a:solidFill>
                <a:cs typeface="Arial" charset="0"/>
              </a:rPr>
              <a:t>Charts </a:t>
            </a:r>
          </a:p>
          <a:p>
            <a:pPr algn="ctr"/>
            <a:r>
              <a:rPr lang="en-GB" altLang="de-DE" sz="4800" dirty="0">
                <a:solidFill>
                  <a:srgbClr val="000000"/>
                </a:solidFill>
                <a:cs typeface="Arial" charset="0"/>
              </a:rPr>
              <a:t>Most frequent mistake</a:t>
            </a:r>
            <a:endParaRPr lang="de-DE" altLang="de-DE" sz="4800" dirty="0">
              <a:solidFill>
                <a:srgbClr val="000000"/>
              </a:solidFill>
              <a:cs typeface="Arial" charset="0"/>
            </a:endParaRPr>
          </a:p>
        </p:txBody>
      </p:sp>
      <p:sp>
        <p:nvSpPr>
          <p:cNvPr id="6" name="Rectangle 2"/>
          <p:cNvSpPr>
            <a:spLocks noChangeArrowheads="1"/>
          </p:cNvSpPr>
          <p:nvPr/>
        </p:nvSpPr>
        <p:spPr bwMode="auto">
          <a:xfrm>
            <a:off x="2279576" y="3750150"/>
            <a:ext cx="7561262" cy="804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defTabSz="520700">
              <a:tabLst>
                <a:tab pos="122238" algn="l"/>
                <a:tab pos="4127500" algn="l"/>
              </a:tabLst>
              <a:defRPr sz="2800">
                <a:solidFill>
                  <a:srgbClr val="EAEAEA"/>
                </a:solidFill>
                <a:latin typeface="Arial" charset="0"/>
              </a:defRPr>
            </a:lvl1pPr>
            <a:lvl2pPr marL="742950" indent="-285750" defTabSz="520700">
              <a:tabLst>
                <a:tab pos="122238" algn="l"/>
                <a:tab pos="4127500" algn="l"/>
              </a:tabLst>
              <a:defRPr sz="2800">
                <a:solidFill>
                  <a:srgbClr val="EAEAEA"/>
                </a:solidFill>
                <a:latin typeface="Arial" charset="0"/>
              </a:defRPr>
            </a:lvl2pPr>
            <a:lvl3pPr marL="1143000" indent="-228600" defTabSz="520700">
              <a:tabLst>
                <a:tab pos="122238" algn="l"/>
                <a:tab pos="4127500" algn="l"/>
              </a:tabLst>
              <a:defRPr sz="2800">
                <a:solidFill>
                  <a:srgbClr val="EAEAEA"/>
                </a:solidFill>
                <a:latin typeface="Arial" charset="0"/>
              </a:defRPr>
            </a:lvl3pPr>
            <a:lvl4pPr marL="1600200" indent="-228600" defTabSz="520700">
              <a:tabLst>
                <a:tab pos="122238" algn="l"/>
                <a:tab pos="4127500" algn="l"/>
              </a:tabLst>
              <a:defRPr sz="2800">
                <a:solidFill>
                  <a:srgbClr val="EAEAEA"/>
                </a:solidFill>
                <a:latin typeface="Arial" charset="0"/>
              </a:defRPr>
            </a:lvl4pPr>
            <a:lvl5pPr marL="2057400" indent="-228600" defTabSz="520700">
              <a:tabLst>
                <a:tab pos="122238" algn="l"/>
                <a:tab pos="4127500" algn="l"/>
              </a:tabLst>
              <a:defRPr sz="2800">
                <a:solidFill>
                  <a:srgbClr val="EAEAEA"/>
                </a:solidFill>
                <a:latin typeface="Arial" charset="0"/>
              </a:defRPr>
            </a:lvl5pPr>
            <a:lvl6pPr marL="25146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6pPr>
            <a:lvl7pPr marL="29718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7pPr>
            <a:lvl8pPr marL="34290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8pPr>
            <a:lvl9pPr marL="38862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9pPr>
          </a:lstStyle>
          <a:p>
            <a:pPr defTabSz="914400">
              <a:lnSpc>
                <a:spcPct val="115000"/>
              </a:lnSpc>
              <a:spcBef>
                <a:spcPct val="0"/>
              </a:spcBef>
              <a:tabLst/>
            </a:pPr>
            <a:r>
              <a:rPr lang="en-GB" altLang="de-DE" sz="4400" dirty="0">
                <a:solidFill>
                  <a:srgbClr val="000000"/>
                </a:solidFill>
                <a:cs typeface="Arial" charset="0"/>
              </a:rPr>
              <a:t>Most frequent reason:</a:t>
            </a:r>
            <a:endParaRPr lang="en-GB" altLang="de-DE" sz="4400" dirty="0">
              <a:solidFill>
                <a:prstClr val="black"/>
              </a:solidFill>
              <a:cs typeface="Arial" charset="0"/>
            </a:endParaRPr>
          </a:p>
        </p:txBody>
      </p:sp>
      <p:sp>
        <p:nvSpPr>
          <p:cNvPr id="7" name="Rectangle 2"/>
          <p:cNvSpPr>
            <a:spLocks noChangeArrowheads="1"/>
          </p:cNvSpPr>
          <p:nvPr/>
        </p:nvSpPr>
        <p:spPr bwMode="auto">
          <a:xfrm>
            <a:off x="2351584" y="4974286"/>
            <a:ext cx="7561262" cy="804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defTabSz="520700">
              <a:tabLst>
                <a:tab pos="122238" algn="l"/>
                <a:tab pos="4127500" algn="l"/>
              </a:tabLst>
              <a:defRPr sz="2800">
                <a:solidFill>
                  <a:srgbClr val="EAEAEA"/>
                </a:solidFill>
                <a:latin typeface="Arial" charset="0"/>
              </a:defRPr>
            </a:lvl1pPr>
            <a:lvl2pPr marL="742950" indent="-285750" defTabSz="520700">
              <a:tabLst>
                <a:tab pos="122238" algn="l"/>
                <a:tab pos="4127500" algn="l"/>
              </a:tabLst>
              <a:defRPr sz="2800">
                <a:solidFill>
                  <a:srgbClr val="EAEAEA"/>
                </a:solidFill>
                <a:latin typeface="Arial" charset="0"/>
              </a:defRPr>
            </a:lvl2pPr>
            <a:lvl3pPr marL="1143000" indent="-228600" defTabSz="520700">
              <a:tabLst>
                <a:tab pos="122238" algn="l"/>
                <a:tab pos="4127500" algn="l"/>
              </a:tabLst>
              <a:defRPr sz="2800">
                <a:solidFill>
                  <a:srgbClr val="EAEAEA"/>
                </a:solidFill>
                <a:latin typeface="Arial" charset="0"/>
              </a:defRPr>
            </a:lvl3pPr>
            <a:lvl4pPr marL="1600200" indent="-228600" defTabSz="520700">
              <a:tabLst>
                <a:tab pos="122238" algn="l"/>
                <a:tab pos="4127500" algn="l"/>
              </a:tabLst>
              <a:defRPr sz="2800">
                <a:solidFill>
                  <a:srgbClr val="EAEAEA"/>
                </a:solidFill>
                <a:latin typeface="Arial" charset="0"/>
              </a:defRPr>
            </a:lvl4pPr>
            <a:lvl5pPr marL="2057400" indent="-228600" defTabSz="520700">
              <a:tabLst>
                <a:tab pos="122238" algn="l"/>
                <a:tab pos="4127500" algn="l"/>
              </a:tabLst>
              <a:defRPr sz="2800">
                <a:solidFill>
                  <a:srgbClr val="EAEAEA"/>
                </a:solidFill>
                <a:latin typeface="Arial" charset="0"/>
              </a:defRPr>
            </a:lvl5pPr>
            <a:lvl6pPr marL="25146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6pPr>
            <a:lvl7pPr marL="29718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7pPr>
            <a:lvl8pPr marL="34290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8pPr>
            <a:lvl9pPr marL="38862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9pPr>
          </a:lstStyle>
          <a:p>
            <a:pPr defTabSz="914400">
              <a:lnSpc>
                <a:spcPct val="115000"/>
              </a:lnSpc>
              <a:spcBef>
                <a:spcPct val="0"/>
              </a:spcBef>
              <a:tabLst/>
            </a:pPr>
            <a:r>
              <a:rPr lang="en-GB" altLang="de-DE" sz="4400" dirty="0">
                <a:solidFill>
                  <a:srgbClr val="000000"/>
                </a:solidFill>
                <a:cs typeface="Arial" charset="0"/>
              </a:rPr>
              <a:t>Font size </a:t>
            </a:r>
            <a:r>
              <a:rPr lang="en-GB" altLang="de-DE" sz="4400" b="1" dirty="0">
                <a:solidFill>
                  <a:srgbClr val="000000"/>
                </a:solidFill>
                <a:cs typeface="Arial" charset="0"/>
              </a:rPr>
              <a:t>too small …</a:t>
            </a:r>
            <a:endParaRPr lang="en-GB" altLang="de-DE" sz="4400" b="1" dirty="0">
              <a:solidFill>
                <a:prstClr val="black"/>
              </a:solidFill>
              <a:cs typeface="Arial" charset="0"/>
            </a:endParaRPr>
          </a:p>
        </p:txBody>
      </p:sp>
    </p:spTree>
    <p:extLst>
      <p:ext uri="{BB962C8B-B14F-4D97-AF65-F5344CB8AC3E}">
        <p14:creationId xmlns:p14="http://schemas.microsoft.com/office/powerpoint/2010/main" val="31791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wipe(left)">
                                      <p:cBhvr>
                                        <p:cTn id="7" dur="500"/>
                                        <p:tgtEl>
                                          <p:spTgt spid="839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303913" y="3242525"/>
            <a:ext cx="1167307" cy="258917"/>
          </a:xfrm>
          <a:prstGeom prst="rect">
            <a:avLst/>
          </a:prstGeom>
        </p:spPr>
        <p:txBody>
          <a:bodyPr wrap="none">
            <a:spAutoFit/>
          </a:bodyPr>
          <a:lstStyle/>
          <a:p>
            <a:pPr>
              <a:lnSpc>
                <a:spcPct val="115000"/>
              </a:lnSpc>
              <a:spcBef>
                <a:spcPct val="0"/>
              </a:spcBef>
            </a:pPr>
            <a:r>
              <a:rPr lang="en-GB" altLang="de-DE" sz="1000" dirty="0">
                <a:solidFill>
                  <a:srgbClr val="000000"/>
                </a:solidFill>
                <a:cs typeface="Arial" charset="0"/>
              </a:rPr>
              <a:t>Font size </a:t>
            </a:r>
            <a:r>
              <a:rPr lang="en-GB" altLang="de-DE" sz="1000" b="1" dirty="0">
                <a:solidFill>
                  <a:srgbClr val="000000"/>
                </a:solidFill>
                <a:cs typeface="Arial" charset="0"/>
              </a:rPr>
              <a:t>too small</a:t>
            </a:r>
            <a:endParaRPr lang="en-GB" altLang="de-DE" sz="1000" b="1" dirty="0">
              <a:solidFill>
                <a:prstClr val="black"/>
              </a:solidFill>
              <a:cs typeface="Arial" charset="0"/>
            </a:endParaRPr>
          </a:p>
        </p:txBody>
      </p:sp>
    </p:spTree>
    <p:extLst>
      <p:ext uri="{BB962C8B-B14F-4D97-AF65-F5344CB8AC3E}">
        <p14:creationId xmlns:p14="http://schemas.microsoft.com/office/powerpoint/2010/main" val="3108814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28965" name="Text Box 5"/>
          <p:cNvSpPr txBox="1">
            <a:spLocks noChangeArrowheads="1"/>
          </p:cNvSpPr>
          <p:nvPr/>
        </p:nvSpPr>
        <p:spPr bwMode="auto">
          <a:xfrm>
            <a:off x="3503712" y="2276872"/>
            <a:ext cx="5328592" cy="2171428"/>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en-GB" altLang="de-DE" sz="4800" dirty="0">
                <a:latin typeface="Arial" charset="0"/>
              </a:rPr>
              <a:t>Type of Typography</a:t>
            </a:r>
          </a:p>
        </p:txBody>
      </p:sp>
    </p:spTree>
    <p:extLst>
      <p:ext uri="{BB962C8B-B14F-4D97-AF65-F5344CB8AC3E}">
        <p14:creationId xmlns:p14="http://schemas.microsoft.com/office/powerpoint/2010/main" val="227267313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Text Box 2"/>
          <p:cNvSpPr txBox="1">
            <a:spLocks noChangeArrowheads="1"/>
          </p:cNvSpPr>
          <p:nvPr/>
        </p:nvSpPr>
        <p:spPr bwMode="auto">
          <a:xfrm>
            <a:off x="2286001" y="152401"/>
            <a:ext cx="71231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endParaRPr lang="de-DE" altLang="de-DE" sz="4000">
              <a:latin typeface="Arial" pitchFamily="34" charset="0"/>
            </a:endParaRPr>
          </a:p>
        </p:txBody>
      </p:sp>
      <p:sp>
        <p:nvSpPr>
          <p:cNvPr id="358404" name="Text Box 4"/>
          <p:cNvSpPr txBox="1">
            <a:spLocks noChangeArrowheads="1"/>
          </p:cNvSpPr>
          <p:nvPr/>
        </p:nvSpPr>
        <p:spPr bwMode="auto">
          <a:xfrm>
            <a:off x="1703512" y="1556792"/>
            <a:ext cx="2880320" cy="1261884"/>
          </a:xfrm>
          <a:prstGeom prst="rect">
            <a:avLst/>
          </a:prstGeom>
          <a:solidFill>
            <a:schemeClr val="bg1">
              <a:lumMod val="85000"/>
            </a:schemeClr>
          </a:solidFill>
          <a:ln>
            <a:noFill/>
          </a:ln>
          <a:effectLst/>
        </p:spPr>
        <p:txBody>
          <a:bodyPr wrap="square">
            <a:spAutoFit/>
          </a:bodyPr>
          <a:lstStyle>
            <a:lvl1pPr marL="757238" indent="-7572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de-DE" altLang="de-DE" sz="4000" dirty="0">
                <a:latin typeface="Wide Latin" pitchFamily="18" charset="0"/>
              </a:rPr>
              <a:t>Rare</a:t>
            </a:r>
          </a:p>
          <a:p>
            <a:pPr>
              <a:lnSpc>
                <a:spcPct val="95000"/>
              </a:lnSpc>
            </a:pPr>
            <a:r>
              <a:rPr lang="de-DE" altLang="de-DE" sz="4000" dirty="0">
                <a:latin typeface="Wide Latin" pitchFamily="18" charset="0"/>
              </a:rPr>
              <a:t>Fonts</a:t>
            </a:r>
          </a:p>
        </p:txBody>
      </p:sp>
      <p:sp>
        <p:nvSpPr>
          <p:cNvPr id="8" name="Text Box 6"/>
          <p:cNvSpPr txBox="1">
            <a:spLocks noChangeArrowheads="1"/>
          </p:cNvSpPr>
          <p:nvPr/>
        </p:nvSpPr>
        <p:spPr bwMode="auto">
          <a:xfrm>
            <a:off x="5341290" y="620688"/>
            <a:ext cx="4911080" cy="735586"/>
          </a:xfrm>
          <a:prstGeom prst="rect">
            <a:avLst/>
          </a:prstGeom>
          <a:noFill/>
          <a:ln>
            <a:noFill/>
          </a:ln>
          <a:effectLst/>
        </p:spPr>
        <p:txBody>
          <a:bodyPr wrap="square">
            <a:spAutoFit/>
          </a:bodyPr>
          <a:lstStyle>
            <a:lvl1pPr marL="757238" indent="-7572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en-GB" altLang="de-DE" sz="4400" b="1" dirty="0">
                <a:latin typeface="Arial" pitchFamily="34" charset="0"/>
              </a:rPr>
              <a:t>Common Fonts</a:t>
            </a:r>
            <a:endParaRPr lang="en-GB" altLang="de-DE" sz="4400" b="1" dirty="0">
              <a:latin typeface="Wide Latin" pitchFamily="18" charset="0"/>
            </a:endParaRPr>
          </a:p>
        </p:txBody>
      </p:sp>
      <p:sp>
        <p:nvSpPr>
          <p:cNvPr id="9" name="Text Box 6"/>
          <p:cNvSpPr txBox="1">
            <a:spLocks noChangeArrowheads="1"/>
          </p:cNvSpPr>
          <p:nvPr/>
        </p:nvSpPr>
        <p:spPr bwMode="auto">
          <a:xfrm>
            <a:off x="5375920" y="1556792"/>
            <a:ext cx="4911080" cy="67710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57238" indent="-7572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de-DE" altLang="de-DE" sz="4000" dirty="0">
                <a:latin typeface="Arial" pitchFamily="34" charset="0"/>
              </a:rPr>
              <a:t>Arial</a:t>
            </a:r>
          </a:p>
        </p:txBody>
      </p:sp>
      <p:sp>
        <p:nvSpPr>
          <p:cNvPr id="10" name="Text Box 6"/>
          <p:cNvSpPr txBox="1">
            <a:spLocks noChangeArrowheads="1"/>
          </p:cNvSpPr>
          <p:nvPr/>
        </p:nvSpPr>
        <p:spPr bwMode="auto">
          <a:xfrm>
            <a:off x="5402662" y="2567891"/>
            <a:ext cx="4911080" cy="67710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57238" indent="-7572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de-DE" altLang="de-DE" sz="4000" dirty="0">
                <a:latin typeface="+mn-lt"/>
              </a:rPr>
              <a:t>Calibri</a:t>
            </a:r>
          </a:p>
        </p:txBody>
      </p:sp>
      <p:sp>
        <p:nvSpPr>
          <p:cNvPr id="11" name="Text Box 6"/>
          <p:cNvSpPr txBox="1">
            <a:spLocks noChangeArrowheads="1"/>
          </p:cNvSpPr>
          <p:nvPr/>
        </p:nvSpPr>
        <p:spPr bwMode="auto">
          <a:xfrm>
            <a:off x="5402662" y="3500021"/>
            <a:ext cx="4911080" cy="67710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57238" indent="-7572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de-DE" altLang="de-DE" sz="4000" dirty="0" err="1">
                <a:latin typeface="Tahoma" panose="020B0604030504040204" pitchFamily="34" charset="0"/>
                <a:ea typeface="Tahoma" panose="020B0604030504040204" pitchFamily="34" charset="0"/>
                <a:cs typeface="Tahoma" panose="020B0604030504040204" pitchFamily="34" charset="0"/>
              </a:rPr>
              <a:t>Tahoma</a:t>
            </a:r>
            <a:endParaRPr lang="de-DE" altLang="de-DE" sz="4000" dirty="0">
              <a:latin typeface="Tahoma" panose="020B0604030504040204" pitchFamily="34" charset="0"/>
              <a:ea typeface="Tahoma" panose="020B0604030504040204" pitchFamily="34" charset="0"/>
              <a:cs typeface="Tahoma" panose="020B0604030504040204" pitchFamily="34" charset="0"/>
            </a:endParaRPr>
          </a:p>
        </p:txBody>
      </p:sp>
      <p:sp>
        <p:nvSpPr>
          <p:cNvPr id="12" name="Text Box 6"/>
          <p:cNvSpPr txBox="1">
            <a:spLocks noChangeArrowheads="1"/>
          </p:cNvSpPr>
          <p:nvPr/>
        </p:nvSpPr>
        <p:spPr bwMode="auto">
          <a:xfrm>
            <a:off x="5409442" y="4581128"/>
            <a:ext cx="4911080" cy="67710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57238" indent="-7572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de-DE" altLang="de-DE" sz="4000" dirty="0">
                <a:latin typeface="Microsoft Sans Serif" panose="020B0604020202020204" pitchFamily="34" charset="0"/>
                <a:ea typeface="Microsoft Sans Serif" panose="020B0604020202020204" pitchFamily="34" charset="0"/>
                <a:cs typeface="Microsoft Sans Serif" panose="020B0604020202020204" pitchFamily="34" charset="0"/>
              </a:rPr>
              <a:t>Microsoft Sans Serif</a:t>
            </a:r>
          </a:p>
        </p:txBody>
      </p:sp>
      <p:cxnSp>
        <p:nvCxnSpPr>
          <p:cNvPr id="13" name="Gerade Verbindung 12"/>
          <p:cNvCxnSpPr/>
          <p:nvPr/>
        </p:nvCxnSpPr>
        <p:spPr>
          <a:xfrm>
            <a:off x="1775520" y="1356274"/>
            <a:ext cx="2952328" cy="1640678"/>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39842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9394" name="Text Box 2"/>
          <p:cNvSpPr txBox="1">
            <a:spLocks noChangeArrowheads="1"/>
          </p:cNvSpPr>
          <p:nvPr/>
        </p:nvSpPr>
        <p:spPr bwMode="auto">
          <a:xfrm>
            <a:off x="3143673" y="1916833"/>
            <a:ext cx="6099331" cy="864211"/>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lvl="0">
              <a:lnSpc>
                <a:spcPct val="110000"/>
              </a:lnSpc>
            </a:pPr>
            <a:r>
              <a:rPr lang="en-GB" altLang="de-DE" sz="4800" dirty="0">
                <a:solidFill>
                  <a:schemeClr val="bg1"/>
                </a:solidFill>
                <a:latin typeface="+mn-lt"/>
              </a:rPr>
              <a:t> </a:t>
            </a:r>
            <a:r>
              <a:rPr lang="en-GB" altLang="de-DE" sz="4800" dirty="0">
                <a:solidFill>
                  <a:prstClr val="white"/>
                </a:solidFill>
                <a:latin typeface="+mn-lt"/>
              </a:rPr>
              <a:t>Negative </a:t>
            </a:r>
            <a:r>
              <a:rPr lang="en-GB" altLang="de-DE" sz="4800" dirty="0">
                <a:solidFill>
                  <a:schemeClr val="bg1"/>
                </a:solidFill>
                <a:latin typeface="+mn-lt"/>
              </a:rPr>
              <a:t>Typography</a:t>
            </a:r>
            <a:endParaRPr lang="en-GB" altLang="de-DE" sz="4800" b="1" dirty="0">
              <a:latin typeface="+mn-lt"/>
            </a:endParaRPr>
          </a:p>
        </p:txBody>
      </p:sp>
      <p:sp>
        <p:nvSpPr>
          <p:cNvPr id="699396" name="Text Box 6"/>
          <p:cNvSpPr txBox="1">
            <a:spLocks noChangeArrowheads="1"/>
          </p:cNvSpPr>
          <p:nvPr/>
        </p:nvSpPr>
        <p:spPr bwMode="auto">
          <a:xfrm>
            <a:off x="3143672" y="3644901"/>
            <a:ext cx="6120680" cy="864211"/>
          </a:xfrm>
          <a:prstGeom prst="rect">
            <a:avLst/>
          </a:prstGeom>
          <a:solidFill>
            <a:srgbClr val="EAEAEA"/>
          </a:solidFill>
          <a:ln w="12700">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lvl="0">
              <a:lnSpc>
                <a:spcPct val="110000"/>
              </a:lnSpc>
            </a:pPr>
            <a:r>
              <a:rPr lang="en-GB" altLang="de-DE" sz="4800" dirty="0">
                <a:latin typeface="+mn-lt"/>
              </a:rPr>
              <a:t> </a:t>
            </a:r>
            <a:r>
              <a:rPr lang="en-GB" altLang="de-DE" sz="4800" dirty="0">
                <a:solidFill>
                  <a:prstClr val="black"/>
                </a:solidFill>
                <a:latin typeface="+mn-lt"/>
              </a:rPr>
              <a:t>Positive </a:t>
            </a:r>
            <a:r>
              <a:rPr lang="en-GB" altLang="de-DE" sz="4800" dirty="0">
                <a:latin typeface="+mn-lt"/>
              </a:rPr>
              <a:t>Typography</a:t>
            </a:r>
            <a:endParaRPr lang="en-GB" altLang="de-DE" sz="4800" b="1" dirty="0">
              <a:latin typeface="+mn-lt"/>
            </a:endParaRPr>
          </a:p>
        </p:txBody>
      </p:sp>
      <p:sp>
        <p:nvSpPr>
          <p:cNvPr id="4" name="AutoShape 10"/>
          <p:cNvSpPr>
            <a:spLocks noChangeArrowheads="1"/>
          </p:cNvSpPr>
          <p:nvPr/>
        </p:nvSpPr>
        <p:spPr bwMode="auto">
          <a:xfrm rot="16200000">
            <a:off x="1875353" y="3588978"/>
            <a:ext cx="1087884" cy="1016706"/>
          </a:xfrm>
          <a:prstGeom prst="downArrow">
            <a:avLst>
              <a:gd name="adj1" fmla="val 50000"/>
              <a:gd name="adj2" fmla="val 25000"/>
            </a:avLst>
          </a:prstGeom>
          <a:solidFill>
            <a:srgbClr val="006600"/>
          </a:solidFill>
          <a:ln w="9525">
            <a:solidFill>
              <a:schemeClr val="tx1"/>
            </a:solidFill>
            <a:miter lim="800000"/>
            <a:headEnd/>
            <a:tailEnd/>
          </a:ln>
          <a:effectLst/>
        </p:spPr>
        <p:txBody>
          <a:bodyPr wrap="none" anchor="ctr"/>
          <a:lstStyle/>
          <a:p>
            <a:endParaRPr lang="en-US" altLang="de-DE" sz="4800" b="1">
              <a:solidFill>
                <a:srgbClr val="FF0000"/>
              </a:solidFill>
            </a:endParaRPr>
          </a:p>
        </p:txBody>
      </p:sp>
    </p:spTree>
    <p:extLst>
      <p:ext uri="{BB962C8B-B14F-4D97-AF65-F5344CB8AC3E}">
        <p14:creationId xmlns:p14="http://schemas.microsoft.com/office/powerpoint/2010/main" val="21269953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7858" name="Text Box 2"/>
          <p:cNvSpPr txBox="1">
            <a:spLocks noChangeArrowheads="1"/>
          </p:cNvSpPr>
          <p:nvPr/>
        </p:nvSpPr>
        <p:spPr bwMode="auto">
          <a:xfrm>
            <a:off x="1676400" y="1143000"/>
            <a:ext cx="8839200" cy="144655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lgn="l">
              <a:defRPr sz="2400">
                <a:solidFill>
                  <a:schemeClr val="tx1"/>
                </a:solidFill>
                <a:latin typeface="Times New Roman" pitchFamily="18" charset="0"/>
              </a:defRPr>
            </a:lvl1pPr>
            <a:lvl2pPr marL="1050925" algn="l">
              <a:defRPr sz="2400">
                <a:solidFill>
                  <a:schemeClr val="tx1"/>
                </a:solidFill>
                <a:latin typeface="Times New Roman" pitchFamily="18" charset="0"/>
              </a:defRPr>
            </a:lvl2pPr>
            <a:lvl3pPr marL="1241425" algn="l">
              <a:defRPr sz="2400">
                <a:solidFill>
                  <a:schemeClr val="tx1"/>
                </a:solidFill>
                <a:latin typeface="Times New Roman" pitchFamily="18" charset="0"/>
              </a:defRPr>
            </a:lvl3pPr>
            <a:lvl4pPr marL="1431925"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de-DE" altLang="de-DE" sz="4400" dirty="0">
                <a:latin typeface="Arial" charset="0"/>
              </a:rPr>
              <a:t> THIS TRIAL CONFIRMS THAT</a:t>
            </a:r>
          </a:p>
          <a:p>
            <a:r>
              <a:rPr lang="de-DE" altLang="de-DE" sz="4400" dirty="0">
                <a:latin typeface="Arial" charset="0"/>
              </a:rPr>
              <a:t> SUBSTANTIN CAN IMPROVE …</a:t>
            </a:r>
          </a:p>
        </p:txBody>
      </p:sp>
      <p:sp>
        <p:nvSpPr>
          <p:cNvPr id="6137859" name="Text Box 3"/>
          <p:cNvSpPr txBox="1">
            <a:spLocks noChangeArrowheads="1"/>
          </p:cNvSpPr>
          <p:nvPr/>
        </p:nvSpPr>
        <p:spPr bwMode="auto">
          <a:xfrm>
            <a:off x="2286001" y="152401"/>
            <a:ext cx="71231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sz="4000">
              <a:latin typeface="Arial" charset="0"/>
            </a:endParaRPr>
          </a:p>
        </p:txBody>
      </p:sp>
      <p:sp>
        <p:nvSpPr>
          <p:cNvPr id="6137862" name="Text Box 6"/>
          <p:cNvSpPr txBox="1">
            <a:spLocks noChangeArrowheads="1"/>
          </p:cNvSpPr>
          <p:nvPr/>
        </p:nvSpPr>
        <p:spPr bwMode="auto">
          <a:xfrm>
            <a:off x="2427176" y="2964096"/>
            <a:ext cx="684076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de-DE" sz="4200" dirty="0">
                <a:latin typeface="Arial" charset="0"/>
              </a:rPr>
              <a:t>Use upper and lower </a:t>
            </a:r>
          </a:p>
          <a:p>
            <a:pPr algn="l"/>
            <a:r>
              <a:rPr lang="en-US" altLang="de-DE" sz="4200" dirty="0">
                <a:latin typeface="Arial" charset="0"/>
              </a:rPr>
              <a:t>case letters</a:t>
            </a:r>
            <a:endParaRPr lang="en-US" altLang="de-DE" sz="4800" b="1" dirty="0"/>
          </a:p>
        </p:txBody>
      </p:sp>
      <p:sp>
        <p:nvSpPr>
          <p:cNvPr id="6137863" name="Text Box 7"/>
          <p:cNvSpPr txBox="1">
            <a:spLocks noChangeArrowheads="1"/>
          </p:cNvSpPr>
          <p:nvPr/>
        </p:nvSpPr>
        <p:spPr bwMode="auto">
          <a:xfrm>
            <a:off x="1779458" y="4725145"/>
            <a:ext cx="7315200" cy="150810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57238" indent="-757238" algn="l">
              <a:defRPr sz="2400">
                <a:solidFill>
                  <a:schemeClr val="tx1"/>
                </a:solidFill>
                <a:latin typeface="Times New Roman" pitchFamily="18" charset="0"/>
              </a:defRPr>
            </a:lvl1pPr>
            <a:lvl2pPr marL="1050925" algn="l">
              <a:defRPr sz="2400">
                <a:solidFill>
                  <a:schemeClr val="tx1"/>
                </a:solidFill>
                <a:latin typeface="Times New Roman" pitchFamily="18" charset="0"/>
              </a:defRPr>
            </a:lvl2pPr>
            <a:lvl3pPr marL="1241425" algn="l">
              <a:defRPr sz="2400">
                <a:solidFill>
                  <a:schemeClr val="tx1"/>
                </a:solidFill>
                <a:latin typeface="Times New Roman" pitchFamily="18" charset="0"/>
              </a:defRPr>
            </a:lvl3pPr>
            <a:lvl4pPr marL="1431925"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de-DE" altLang="de-DE" sz="4600" dirty="0">
                <a:latin typeface="Arial" charset="0"/>
              </a:rPr>
              <a:t>This </a:t>
            </a:r>
            <a:r>
              <a:rPr lang="de-DE" altLang="de-DE" sz="4600" dirty="0" err="1">
                <a:latin typeface="Arial" charset="0"/>
              </a:rPr>
              <a:t>trial</a:t>
            </a:r>
            <a:r>
              <a:rPr lang="de-DE" altLang="de-DE" sz="4600" dirty="0">
                <a:latin typeface="Arial" charset="0"/>
              </a:rPr>
              <a:t> </a:t>
            </a:r>
            <a:r>
              <a:rPr lang="de-DE" altLang="de-DE" sz="4600" dirty="0" err="1">
                <a:latin typeface="Arial" charset="0"/>
              </a:rPr>
              <a:t>confirms</a:t>
            </a:r>
            <a:r>
              <a:rPr lang="de-DE" altLang="de-DE" sz="4600" dirty="0">
                <a:latin typeface="Arial" charset="0"/>
              </a:rPr>
              <a:t> </a:t>
            </a:r>
            <a:r>
              <a:rPr lang="de-DE" altLang="de-DE" sz="4600" dirty="0" err="1">
                <a:latin typeface="Arial" charset="0"/>
              </a:rPr>
              <a:t>that</a:t>
            </a:r>
            <a:endParaRPr lang="de-DE" altLang="de-DE" sz="4600" dirty="0">
              <a:latin typeface="Arial" charset="0"/>
            </a:endParaRPr>
          </a:p>
          <a:p>
            <a:r>
              <a:rPr lang="de-DE" altLang="de-DE" sz="4600" dirty="0" err="1">
                <a:latin typeface="Arial" charset="0"/>
              </a:rPr>
              <a:t>substantin</a:t>
            </a:r>
            <a:r>
              <a:rPr lang="de-DE" altLang="de-DE" sz="4600" dirty="0">
                <a:latin typeface="Arial" charset="0"/>
              </a:rPr>
              <a:t> </a:t>
            </a:r>
            <a:r>
              <a:rPr lang="de-DE" altLang="de-DE" sz="4600" dirty="0" err="1">
                <a:latin typeface="Arial" charset="0"/>
              </a:rPr>
              <a:t>can</a:t>
            </a:r>
            <a:r>
              <a:rPr lang="de-DE" altLang="de-DE" sz="4600" dirty="0">
                <a:latin typeface="Arial" charset="0"/>
              </a:rPr>
              <a:t> </a:t>
            </a:r>
            <a:r>
              <a:rPr lang="de-DE" altLang="de-DE" sz="4600" dirty="0" err="1">
                <a:latin typeface="Arial" charset="0"/>
              </a:rPr>
              <a:t>improve</a:t>
            </a:r>
            <a:r>
              <a:rPr lang="de-DE" altLang="de-DE" sz="4600" dirty="0">
                <a:latin typeface="Arial" charset="0"/>
              </a:rPr>
              <a:t> …</a:t>
            </a:r>
            <a:endParaRPr lang="de-DE" altLang="de-DE" sz="4600" dirty="0">
              <a:latin typeface="Edwardian Script ITC" pitchFamily="66" charset="0"/>
            </a:endParaRPr>
          </a:p>
        </p:txBody>
      </p:sp>
      <p:sp>
        <p:nvSpPr>
          <p:cNvPr id="6137865" name="Text Box 9"/>
          <p:cNvSpPr txBox="1">
            <a:spLocks noChangeArrowheads="1"/>
          </p:cNvSpPr>
          <p:nvPr/>
        </p:nvSpPr>
        <p:spPr bwMode="auto">
          <a:xfrm>
            <a:off x="4511824" y="152401"/>
            <a:ext cx="592757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de-DE" sz="4800" b="1" dirty="0">
                <a:latin typeface="Arial" charset="0"/>
              </a:rPr>
              <a:t>CAPITALS</a:t>
            </a:r>
          </a:p>
        </p:txBody>
      </p:sp>
      <p:cxnSp>
        <p:nvCxnSpPr>
          <p:cNvPr id="7" name="Gerade Verbindung 6"/>
          <p:cNvCxnSpPr/>
          <p:nvPr/>
        </p:nvCxnSpPr>
        <p:spPr>
          <a:xfrm>
            <a:off x="4371392" y="294093"/>
            <a:ext cx="3812840" cy="559983"/>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8557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37862"/>
                                        </p:tgtEl>
                                        <p:attrNameLst>
                                          <p:attrName>style.visibility</p:attrName>
                                        </p:attrNameLst>
                                      </p:cBhvr>
                                      <p:to>
                                        <p:strVal val="visible"/>
                                      </p:to>
                                    </p:set>
                                    <p:animEffect transition="in" filter="wipe(left)">
                                      <p:cBhvr>
                                        <p:cTn id="7" dur="500"/>
                                        <p:tgtEl>
                                          <p:spTgt spid="6137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786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0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4338" y="2204865"/>
            <a:ext cx="3886200" cy="367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89" name="Text Box 2055"/>
          <p:cNvSpPr txBox="1">
            <a:spLocks noChangeArrowheads="1"/>
          </p:cNvSpPr>
          <p:nvPr/>
        </p:nvSpPr>
        <p:spPr bwMode="auto">
          <a:xfrm>
            <a:off x="1847850" y="1700213"/>
            <a:ext cx="2952750" cy="716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110000"/>
              </a:lnSpc>
              <a:spcBef>
                <a:spcPct val="0"/>
              </a:spcBef>
              <a:buFontTx/>
              <a:buNone/>
            </a:pPr>
            <a:endParaRPr lang="de-DE" altLang="de-DE" sz="4000">
              <a:latin typeface="Arial" pitchFamily="34" charset="0"/>
            </a:endParaRPr>
          </a:p>
        </p:txBody>
      </p:sp>
      <p:sp>
        <p:nvSpPr>
          <p:cNvPr id="4" name="Rechteck 3"/>
          <p:cNvSpPr/>
          <p:nvPr/>
        </p:nvSpPr>
        <p:spPr>
          <a:xfrm>
            <a:off x="3720418" y="548681"/>
            <a:ext cx="4465068" cy="830997"/>
          </a:xfrm>
          <a:prstGeom prst="rect">
            <a:avLst/>
          </a:prstGeom>
        </p:spPr>
        <p:txBody>
          <a:bodyPr wrap="none">
            <a:spAutoFit/>
          </a:bodyPr>
          <a:lstStyle/>
          <a:p>
            <a:pPr lvl="0" algn="ctr" eaLnBrk="0" fontAlgn="base" hangingPunct="0">
              <a:spcBef>
                <a:spcPct val="50000"/>
              </a:spcBef>
              <a:spcAft>
                <a:spcPct val="0"/>
              </a:spcAft>
            </a:pPr>
            <a:r>
              <a:rPr lang="de-DE" altLang="de-DE" sz="4800" b="1" dirty="0">
                <a:solidFill>
                  <a:srgbClr val="000000"/>
                </a:solidFill>
                <a:latin typeface="Arial" panose="020B0604020202020204" pitchFamily="34" charset="0"/>
                <a:cs typeface="Arial" panose="020B0604020202020204" pitchFamily="34" charset="0"/>
              </a:rPr>
              <a:t>Your </a:t>
            </a:r>
            <a:r>
              <a:rPr lang="de-DE" altLang="de-DE" sz="4800" b="1" dirty="0" err="1">
                <a:solidFill>
                  <a:srgbClr val="000000"/>
                </a:solidFill>
                <a:latin typeface="Arial" panose="020B0604020202020204" pitchFamily="34" charset="0"/>
                <a:cs typeface="Arial" panose="020B0604020202020204" pitchFamily="34" charset="0"/>
              </a:rPr>
              <a:t>Audience</a:t>
            </a:r>
            <a:endParaRPr lang="de-DE" altLang="de-DE" sz="4800" b="1"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540837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9362" name="Text Box 1026"/>
          <p:cNvSpPr txBox="1">
            <a:spLocks noChangeArrowheads="1"/>
          </p:cNvSpPr>
          <p:nvPr/>
        </p:nvSpPr>
        <p:spPr bwMode="auto">
          <a:xfrm>
            <a:off x="2286001" y="152401"/>
            <a:ext cx="71231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sz="4000">
              <a:latin typeface="Arial" charset="0"/>
            </a:endParaRPr>
          </a:p>
        </p:txBody>
      </p:sp>
      <p:sp>
        <p:nvSpPr>
          <p:cNvPr id="6159363" name="Text Box 1027"/>
          <p:cNvSpPr txBox="1">
            <a:spLocks noChangeArrowheads="1"/>
          </p:cNvSpPr>
          <p:nvPr/>
        </p:nvSpPr>
        <p:spPr bwMode="auto">
          <a:xfrm>
            <a:off x="3326929" y="2954491"/>
            <a:ext cx="64008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de-DE" sz="4100" dirty="0">
                <a:latin typeface="Arial" charset="0"/>
              </a:rPr>
              <a:t>Stay away from </a:t>
            </a:r>
            <a:r>
              <a:rPr lang="en-US" altLang="de-DE" sz="4100" i="1" dirty="0">
                <a:latin typeface="Arial" charset="0"/>
              </a:rPr>
              <a:t>italic</a:t>
            </a:r>
            <a:r>
              <a:rPr lang="en-US" altLang="de-DE" sz="4100" dirty="0">
                <a:latin typeface="Arial" charset="0"/>
              </a:rPr>
              <a:t> style</a:t>
            </a:r>
            <a:endParaRPr lang="en-US" altLang="de-DE" sz="3800" dirty="0">
              <a:latin typeface="Arial" charset="0"/>
            </a:endParaRPr>
          </a:p>
        </p:txBody>
      </p:sp>
      <p:sp>
        <p:nvSpPr>
          <p:cNvPr id="6159364" name="Text Box 1028"/>
          <p:cNvSpPr txBox="1">
            <a:spLocks noChangeArrowheads="1"/>
          </p:cNvSpPr>
          <p:nvPr/>
        </p:nvSpPr>
        <p:spPr bwMode="auto">
          <a:xfrm>
            <a:off x="1905000" y="1066800"/>
            <a:ext cx="7848600" cy="1231106"/>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lgn="l">
              <a:defRPr sz="2400">
                <a:solidFill>
                  <a:schemeClr val="tx1"/>
                </a:solidFill>
                <a:latin typeface="Times New Roman" pitchFamily="18" charset="0"/>
              </a:defRPr>
            </a:lvl1pPr>
            <a:lvl2pPr marL="1050925" algn="l">
              <a:defRPr sz="2400">
                <a:solidFill>
                  <a:schemeClr val="tx1"/>
                </a:solidFill>
                <a:latin typeface="Times New Roman" pitchFamily="18" charset="0"/>
              </a:defRPr>
            </a:lvl2pPr>
            <a:lvl3pPr marL="1241425" algn="l">
              <a:defRPr sz="2400">
                <a:solidFill>
                  <a:schemeClr val="tx1"/>
                </a:solidFill>
                <a:latin typeface="Times New Roman" pitchFamily="18" charset="0"/>
              </a:defRPr>
            </a:lvl3pPr>
            <a:lvl4pPr marL="1431925"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de-DE" altLang="de-DE" sz="3700" i="1" dirty="0">
                <a:latin typeface="Arial" charset="0"/>
              </a:rPr>
              <a:t>This </a:t>
            </a:r>
            <a:r>
              <a:rPr lang="de-DE" altLang="de-DE" sz="3700" i="1" dirty="0" err="1">
                <a:latin typeface="Arial" charset="0"/>
              </a:rPr>
              <a:t>trial</a:t>
            </a:r>
            <a:r>
              <a:rPr lang="de-DE" altLang="de-DE" sz="3700" i="1" dirty="0">
                <a:latin typeface="Arial" charset="0"/>
              </a:rPr>
              <a:t> </a:t>
            </a:r>
            <a:r>
              <a:rPr lang="de-DE" altLang="de-DE" sz="3700" i="1" dirty="0" err="1">
                <a:latin typeface="Arial" charset="0"/>
              </a:rPr>
              <a:t>confirms</a:t>
            </a:r>
            <a:r>
              <a:rPr lang="de-DE" altLang="de-DE" sz="3700" i="1" dirty="0">
                <a:latin typeface="Arial" charset="0"/>
              </a:rPr>
              <a:t> </a:t>
            </a:r>
            <a:r>
              <a:rPr lang="de-DE" altLang="de-DE" sz="3700" i="1" dirty="0" err="1">
                <a:latin typeface="Arial" charset="0"/>
              </a:rPr>
              <a:t>that</a:t>
            </a:r>
            <a:r>
              <a:rPr lang="de-DE" altLang="de-DE" sz="3700" i="1" dirty="0">
                <a:latin typeface="Arial" charset="0"/>
              </a:rPr>
              <a:t> </a:t>
            </a:r>
            <a:r>
              <a:rPr lang="de-DE" altLang="de-DE" sz="3700" i="1" dirty="0" err="1">
                <a:latin typeface="Arial" charset="0"/>
              </a:rPr>
              <a:t>substantin</a:t>
            </a:r>
            <a:r>
              <a:rPr lang="de-DE" altLang="de-DE" sz="3700" i="1" dirty="0">
                <a:latin typeface="Arial" charset="0"/>
              </a:rPr>
              <a:t> </a:t>
            </a:r>
          </a:p>
          <a:p>
            <a:r>
              <a:rPr lang="de-DE" altLang="de-DE" sz="3700" i="1" dirty="0" err="1">
                <a:latin typeface="Arial" charset="0"/>
              </a:rPr>
              <a:t>can</a:t>
            </a:r>
            <a:r>
              <a:rPr lang="de-DE" altLang="de-DE" sz="3700" i="1" dirty="0">
                <a:latin typeface="Arial" charset="0"/>
              </a:rPr>
              <a:t> </a:t>
            </a:r>
            <a:r>
              <a:rPr lang="de-DE" altLang="de-DE" sz="3700" i="1" dirty="0" err="1">
                <a:latin typeface="Arial" charset="0"/>
              </a:rPr>
              <a:t>improve</a:t>
            </a:r>
            <a:r>
              <a:rPr lang="de-DE" altLang="de-DE" sz="3700" i="1" dirty="0">
                <a:latin typeface="Arial" charset="0"/>
              </a:rPr>
              <a:t> ..</a:t>
            </a:r>
          </a:p>
        </p:txBody>
      </p:sp>
      <p:sp>
        <p:nvSpPr>
          <p:cNvPr id="6159366" name="Text Box 1030"/>
          <p:cNvSpPr txBox="1">
            <a:spLocks noChangeArrowheads="1"/>
          </p:cNvSpPr>
          <p:nvPr/>
        </p:nvSpPr>
        <p:spPr bwMode="auto">
          <a:xfrm>
            <a:off x="1905000" y="4419600"/>
            <a:ext cx="7924800" cy="1231106"/>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lgn="l">
              <a:defRPr sz="2400">
                <a:solidFill>
                  <a:schemeClr val="tx1"/>
                </a:solidFill>
                <a:latin typeface="Times New Roman" pitchFamily="18" charset="0"/>
              </a:defRPr>
            </a:lvl1pPr>
            <a:lvl2pPr marL="1050925" algn="l">
              <a:defRPr sz="2400">
                <a:solidFill>
                  <a:schemeClr val="tx1"/>
                </a:solidFill>
                <a:latin typeface="Times New Roman" pitchFamily="18" charset="0"/>
              </a:defRPr>
            </a:lvl2pPr>
            <a:lvl3pPr marL="1241425" algn="l">
              <a:defRPr sz="2400">
                <a:solidFill>
                  <a:schemeClr val="tx1"/>
                </a:solidFill>
                <a:latin typeface="Times New Roman" pitchFamily="18" charset="0"/>
              </a:defRPr>
            </a:lvl3pPr>
            <a:lvl4pPr marL="1431925"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de-DE" altLang="de-DE" sz="3700" dirty="0">
                <a:latin typeface="Arial" charset="0"/>
              </a:rPr>
              <a:t>This </a:t>
            </a:r>
            <a:r>
              <a:rPr lang="de-DE" altLang="de-DE" sz="3700" dirty="0" err="1">
                <a:latin typeface="Arial" charset="0"/>
              </a:rPr>
              <a:t>trial</a:t>
            </a:r>
            <a:r>
              <a:rPr lang="de-DE" altLang="de-DE" sz="3700" dirty="0">
                <a:latin typeface="Arial" charset="0"/>
              </a:rPr>
              <a:t> </a:t>
            </a:r>
            <a:r>
              <a:rPr lang="de-DE" altLang="de-DE" sz="3700" dirty="0" err="1">
                <a:latin typeface="Arial" charset="0"/>
              </a:rPr>
              <a:t>confirms</a:t>
            </a:r>
            <a:r>
              <a:rPr lang="de-DE" altLang="de-DE" sz="3700" dirty="0">
                <a:latin typeface="Arial" charset="0"/>
              </a:rPr>
              <a:t> </a:t>
            </a:r>
            <a:r>
              <a:rPr lang="de-DE" altLang="de-DE" sz="3700" dirty="0" err="1">
                <a:latin typeface="Arial" charset="0"/>
              </a:rPr>
              <a:t>that</a:t>
            </a:r>
            <a:r>
              <a:rPr lang="de-DE" altLang="de-DE" sz="3700" dirty="0">
                <a:latin typeface="Arial" charset="0"/>
              </a:rPr>
              <a:t> </a:t>
            </a:r>
            <a:r>
              <a:rPr lang="de-DE" altLang="de-DE" sz="3700" dirty="0" err="1">
                <a:latin typeface="Arial" charset="0"/>
              </a:rPr>
              <a:t>substantin</a:t>
            </a:r>
            <a:r>
              <a:rPr lang="de-DE" altLang="de-DE" sz="3700" dirty="0">
                <a:latin typeface="Arial" charset="0"/>
              </a:rPr>
              <a:t> </a:t>
            </a:r>
          </a:p>
          <a:p>
            <a:r>
              <a:rPr lang="de-DE" altLang="de-DE" sz="3700" dirty="0" err="1">
                <a:latin typeface="Arial" charset="0"/>
              </a:rPr>
              <a:t>can</a:t>
            </a:r>
            <a:r>
              <a:rPr lang="de-DE" altLang="de-DE" sz="3700" dirty="0">
                <a:latin typeface="Arial" charset="0"/>
              </a:rPr>
              <a:t> </a:t>
            </a:r>
            <a:r>
              <a:rPr lang="de-DE" altLang="de-DE" sz="3700" dirty="0" err="1">
                <a:latin typeface="Arial" charset="0"/>
              </a:rPr>
              <a:t>improve</a:t>
            </a:r>
            <a:r>
              <a:rPr lang="de-DE" altLang="de-DE" sz="3700" dirty="0">
                <a:latin typeface="Arial" charset="0"/>
              </a:rPr>
              <a:t> …</a:t>
            </a:r>
          </a:p>
        </p:txBody>
      </p:sp>
    </p:spTree>
    <p:extLst>
      <p:ext uri="{BB962C8B-B14F-4D97-AF65-F5344CB8AC3E}">
        <p14:creationId xmlns:p14="http://schemas.microsoft.com/office/powerpoint/2010/main" val="18853797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59363"/>
                                        </p:tgtEl>
                                        <p:attrNameLst>
                                          <p:attrName>style.visibility</p:attrName>
                                        </p:attrNameLst>
                                      </p:cBhvr>
                                      <p:to>
                                        <p:strVal val="visible"/>
                                      </p:to>
                                    </p:set>
                                    <p:animEffect transition="in" filter="wipe(left)">
                                      <p:cBhvr>
                                        <p:cTn id="7" dur="500"/>
                                        <p:tgtEl>
                                          <p:spTgt spid="6159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936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099" name="Text Box 3"/>
          <p:cNvSpPr txBox="1">
            <a:spLocks noChangeArrowheads="1"/>
          </p:cNvSpPr>
          <p:nvPr/>
        </p:nvSpPr>
        <p:spPr bwMode="auto">
          <a:xfrm>
            <a:off x="2286001" y="152401"/>
            <a:ext cx="71231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sz="4000">
              <a:latin typeface="Arial" charset="0"/>
            </a:endParaRPr>
          </a:p>
        </p:txBody>
      </p:sp>
      <p:sp>
        <p:nvSpPr>
          <p:cNvPr id="6148100" name="Text Box 4"/>
          <p:cNvSpPr txBox="1">
            <a:spLocks noChangeArrowheads="1"/>
          </p:cNvSpPr>
          <p:nvPr/>
        </p:nvSpPr>
        <p:spPr bwMode="auto">
          <a:xfrm>
            <a:off x="3581400" y="3048001"/>
            <a:ext cx="6781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de-DE" sz="4000" dirty="0">
                <a:latin typeface="Arial" charset="0"/>
              </a:rPr>
              <a:t>Avoid underlining</a:t>
            </a:r>
            <a:endParaRPr lang="en-US" altLang="de-DE" sz="3800" dirty="0">
              <a:latin typeface="Arial" charset="0"/>
            </a:endParaRPr>
          </a:p>
        </p:txBody>
      </p:sp>
      <p:sp>
        <p:nvSpPr>
          <p:cNvPr id="6148101" name="Text Box 5"/>
          <p:cNvSpPr txBox="1">
            <a:spLocks noChangeArrowheads="1"/>
          </p:cNvSpPr>
          <p:nvPr/>
        </p:nvSpPr>
        <p:spPr bwMode="auto">
          <a:xfrm>
            <a:off x="1919536" y="1052736"/>
            <a:ext cx="6858000" cy="1077218"/>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lgn="l">
              <a:defRPr sz="2400">
                <a:solidFill>
                  <a:schemeClr val="tx1"/>
                </a:solidFill>
                <a:latin typeface="Times New Roman" pitchFamily="18" charset="0"/>
              </a:defRPr>
            </a:lvl1pPr>
            <a:lvl2pPr marL="1050925" algn="l">
              <a:defRPr sz="2400">
                <a:solidFill>
                  <a:schemeClr val="tx1"/>
                </a:solidFill>
                <a:latin typeface="Times New Roman" pitchFamily="18" charset="0"/>
              </a:defRPr>
            </a:lvl2pPr>
            <a:lvl3pPr marL="1241425" algn="l">
              <a:defRPr sz="2400">
                <a:solidFill>
                  <a:schemeClr val="tx1"/>
                </a:solidFill>
                <a:latin typeface="Times New Roman" pitchFamily="18" charset="0"/>
              </a:defRPr>
            </a:lvl3pPr>
            <a:lvl4pPr marL="1431925"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de-DE" altLang="de-DE" sz="3200" dirty="0">
                <a:latin typeface="Arial" charset="0"/>
              </a:rPr>
              <a:t>This </a:t>
            </a:r>
            <a:r>
              <a:rPr lang="de-DE" altLang="de-DE" sz="3200" u="sng" dirty="0" err="1">
                <a:latin typeface="Arial" charset="0"/>
              </a:rPr>
              <a:t>trial</a:t>
            </a:r>
            <a:r>
              <a:rPr lang="de-DE" altLang="de-DE" sz="3200" u="sng" dirty="0">
                <a:latin typeface="Arial" charset="0"/>
              </a:rPr>
              <a:t> </a:t>
            </a:r>
            <a:r>
              <a:rPr lang="de-DE" altLang="de-DE" sz="3200" u="sng" dirty="0" err="1">
                <a:latin typeface="Arial" charset="0"/>
              </a:rPr>
              <a:t>confirms</a:t>
            </a:r>
            <a:r>
              <a:rPr lang="de-DE" altLang="de-DE" sz="3200" dirty="0">
                <a:latin typeface="Arial" charset="0"/>
              </a:rPr>
              <a:t> </a:t>
            </a:r>
            <a:r>
              <a:rPr lang="de-DE" altLang="de-DE" sz="3200" dirty="0" err="1">
                <a:latin typeface="Arial" charset="0"/>
              </a:rPr>
              <a:t>that</a:t>
            </a:r>
            <a:r>
              <a:rPr lang="de-DE" altLang="de-DE" sz="3200" dirty="0">
                <a:latin typeface="Arial" charset="0"/>
              </a:rPr>
              <a:t> </a:t>
            </a:r>
            <a:r>
              <a:rPr lang="de-DE" altLang="de-DE" sz="3200" u="sng" dirty="0" err="1">
                <a:latin typeface="Arial" charset="0"/>
              </a:rPr>
              <a:t>substantin</a:t>
            </a:r>
            <a:r>
              <a:rPr lang="de-DE" altLang="de-DE" sz="3200" u="sng" dirty="0">
                <a:latin typeface="Arial" charset="0"/>
              </a:rPr>
              <a:t> </a:t>
            </a:r>
            <a:endParaRPr lang="de-DE" altLang="de-DE" sz="3200" dirty="0">
              <a:latin typeface="Arial" charset="0"/>
            </a:endParaRPr>
          </a:p>
          <a:p>
            <a:r>
              <a:rPr lang="de-DE" altLang="de-DE" sz="3200" dirty="0" err="1">
                <a:latin typeface="Arial" charset="0"/>
              </a:rPr>
              <a:t>can</a:t>
            </a:r>
            <a:r>
              <a:rPr lang="de-DE" altLang="de-DE" sz="3200" dirty="0">
                <a:latin typeface="Arial" charset="0"/>
              </a:rPr>
              <a:t> </a:t>
            </a:r>
            <a:r>
              <a:rPr lang="de-DE" altLang="de-DE" sz="3200" u="sng" dirty="0" err="1">
                <a:latin typeface="Arial" charset="0"/>
              </a:rPr>
              <a:t>improve</a:t>
            </a:r>
            <a:r>
              <a:rPr lang="de-DE" altLang="de-DE" sz="3200" u="sng" dirty="0">
                <a:latin typeface="Arial" charset="0"/>
              </a:rPr>
              <a:t> …</a:t>
            </a:r>
            <a:endParaRPr lang="de-DE" altLang="de-DE" sz="3200" dirty="0">
              <a:latin typeface="Arial" charset="0"/>
            </a:endParaRPr>
          </a:p>
        </p:txBody>
      </p:sp>
      <p:sp>
        <p:nvSpPr>
          <p:cNvPr id="6148103" name="Text Box 7"/>
          <p:cNvSpPr txBox="1">
            <a:spLocks noChangeArrowheads="1"/>
          </p:cNvSpPr>
          <p:nvPr/>
        </p:nvSpPr>
        <p:spPr bwMode="auto">
          <a:xfrm>
            <a:off x="1981200" y="4648200"/>
            <a:ext cx="6705600" cy="107721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lgn="l">
              <a:defRPr sz="2400">
                <a:solidFill>
                  <a:schemeClr val="tx1"/>
                </a:solidFill>
                <a:latin typeface="Times New Roman" pitchFamily="18" charset="0"/>
              </a:defRPr>
            </a:lvl1pPr>
            <a:lvl2pPr marL="1050925" algn="l">
              <a:defRPr sz="2400">
                <a:solidFill>
                  <a:schemeClr val="tx1"/>
                </a:solidFill>
                <a:latin typeface="Times New Roman" pitchFamily="18" charset="0"/>
              </a:defRPr>
            </a:lvl2pPr>
            <a:lvl3pPr marL="1241425" algn="l">
              <a:defRPr sz="2400">
                <a:solidFill>
                  <a:schemeClr val="tx1"/>
                </a:solidFill>
                <a:latin typeface="Times New Roman" pitchFamily="18" charset="0"/>
              </a:defRPr>
            </a:lvl3pPr>
            <a:lvl4pPr marL="1431925"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de-DE" altLang="de-DE" sz="3200" dirty="0">
                <a:latin typeface="Arial" charset="0"/>
              </a:rPr>
              <a:t>This </a:t>
            </a:r>
            <a:r>
              <a:rPr lang="de-DE" altLang="de-DE" sz="3200" dirty="0" err="1">
                <a:latin typeface="Arial" charset="0"/>
              </a:rPr>
              <a:t>trial</a:t>
            </a:r>
            <a:r>
              <a:rPr lang="de-DE" altLang="de-DE" sz="3200" dirty="0">
                <a:latin typeface="Arial" charset="0"/>
              </a:rPr>
              <a:t> </a:t>
            </a:r>
            <a:r>
              <a:rPr lang="de-DE" altLang="de-DE" sz="3200" dirty="0" err="1">
                <a:latin typeface="Arial" charset="0"/>
              </a:rPr>
              <a:t>confirms</a:t>
            </a:r>
            <a:r>
              <a:rPr lang="de-DE" altLang="de-DE" sz="3200" dirty="0">
                <a:latin typeface="Arial" charset="0"/>
              </a:rPr>
              <a:t> </a:t>
            </a:r>
            <a:r>
              <a:rPr lang="de-DE" altLang="de-DE" sz="3200" dirty="0" err="1">
                <a:latin typeface="Arial" charset="0"/>
              </a:rPr>
              <a:t>that</a:t>
            </a:r>
            <a:r>
              <a:rPr lang="de-DE" altLang="de-DE" sz="3200" dirty="0">
                <a:latin typeface="Arial" charset="0"/>
              </a:rPr>
              <a:t> </a:t>
            </a:r>
            <a:r>
              <a:rPr lang="de-DE" altLang="de-DE" sz="3200" dirty="0" err="1">
                <a:latin typeface="Arial" charset="0"/>
              </a:rPr>
              <a:t>substantin</a:t>
            </a:r>
            <a:r>
              <a:rPr lang="de-DE" altLang="de-DE" sz="3200" dirty="0">
                <a:latin typeface="Arial" charset="0"/>
              </a:rPr>
              <a:t> </a:t>
            </a:r>
          </a:p>
          <a:p>
            <a:r>
              <a:rPr lang="de-DE" altLang="de-DE" sz="3200" dirty="0" err="1">
                <a:latin typeface="Arial" charset="0"/>
              </a:rPr>
              <a:t>can</a:t>
            </a:r>
            <a:r>
              <a:rPr lang="de-DE" altLang="de-DE" sz="3200" dirty="0">
                <a:latin typeface="Arial" charset="0"/>
              </a:rPr>
              <a:t> </a:t>
            </a:r>
            <a:r>
              <a:rPr lang="de-DE" altLang="de-DE" sz="3200" dirty="0" err="1">
                <a:latin typeface="Arial" charset="0"/>
              </a:rPr>
              <a:t>improve</a:t>
            </a:r>
            <a:r>
              <a:rPr lang="de-DE" altLang="de-DE" sz="3200" dirty="0">
                <a:latin typeface="Arial" charset="0"/>
              </a:rPr>
              <a:t> …</a:t>
            </a:r>
          </a:p>
        </p:txBody>
      </p:sp>
    </p:spTree>
    <p:extLst>
      <p:ext uri="{BB962C8B-B14F-4D97-AF65-F5344CB8AC3E}">
        <p14:creationId xmlns:p14="http://schemas.microsoft.com/office/powerpoint/2010/main" val="28180927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8100"/>
                                        </p:tgtEl>
                                        <p:attrNameLst>
                                          <p:attrName>style.visibility</p:attrName>
                                        </p:attrNameLst>
                                      </p:cBhvr>
                                      <p:to>
                                        <p:strVal val="visible"/>
                                      </p:to>
                                    </p:set>
                                    <p:animEffect transition="in" filter="wipe(left)">
                                      <p:cBhvr>
                                        <p:cTn id="7" dur="500"/>
                                        <p:tgtEl>
                                          <p:spTgt spid="6148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10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2286001" y="152401"/>
            <a:ext cx="71231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spcBef>
                <a:spcPct val="50000"/>
              </a:spcBef>
            </a:pPr>
            <a:endParaRPr lang="de-DE" altLang="de-DE" sz="4000">
              <a:solidFill>
                <a:srgbClr val="000000"/>
              </a:solidFill>
            </a:endParaRPr>
          </a:p>
        </p:txBody>
      </p:sp>
      <p:sp>
        <p:nvSpPr>
          <p:cNvPr id="79875" name="Text Box 3"/>
          <p:cNvSpPr txBox="1">
            <a:spLocks noChangeArrowheads="1"/>
          </p:cNvSpPr>
          <p:nvPr/>
        </p:nvSpPr>
        <p:spPr bwMode="auto">
          <a:xfrm>
            <a:off x="3733800" y="2819401"/>
            <a:ext cx="64770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a:r>
              <a:rPr lang="en-US" altLang="de-DE" sz="4000" dirty="0">
                <a:solidFill>
                  <a:srgbClr val="000000"/>
                </a:solidFill>
              </a:rPr>
              <a:t>Use line spacing &gt; 1.1</a:t>
            </a:r>
            <a:endParaRPr lang="en-US" altLang="de-DE" sz="3800" dirty="0">
              <a:solidFill>
                <a:srgbClr val="000000"/>
              </a:solidFill>
            </a:endParaRPr>
          </a:p>
        </p:txBody>
      </p:sp>
      <p:sp>
        <p:nvSpPr>
          <p:cNvPr id="79876" name="Text Box 4"/>
          <p:cNvSpPr txBox="1">
            <a:spLocks noChangeArrowheads="1"/>
          </p:cNvSpPr>
          <p:nvPr/>
        </p:nvSpPr>
        <p:spPr bwMode="auto">
          <a:xfrm>
            <a:off x="1919288" y="1196976"/>
            <a:ext cx="6858000" cy="87947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a:lnSpc>
                <a:spcPct val="80000"/>
              </a:lnSpc>
            </a:pPr>
            <a:r>
              <a:rPr lang="de-DE" altLang="de-DE" sz="3200" dirty="0">
                <a:solidFill>
                  <a:srgbClr val="000000"/>
                </a:solidFill>
              </a:rPr>
              <a:t>This </a:t>
            </a:r>
            <a:r>
              <a:rPr lang="de-DE" altLang="de-DE" sz="3200" dirty="0" err="1">
                <a:solidFill>
                  <a:srgbClr val="000000"/>
                </a:solidFill>
              </a:rPr>
              <a:t>trial</a:t>
            </a:r>
            <a:r>
              <a:rPr lang="de-DE" altLang="de-DE" sz="3200" dirty="0">
                <a:solidFill>
                  <a:srgbClr val="000000"/>
                </a:solidFill>
              </a:rPr>
              <a:t> </a:t>
            </a:r>
            <a:r>
              <a:rPr lang="de-DE" altLang="de-DE" sz="3200" dirty="0" err="1">
                <a:solidFill>
                  <a:srgbClr val="000000"/>
                </a:solidFill>
              </a:rPr>
              <a:t>confirms</a:t>
            </a:r>
            <a:r>
              <a:rPr lang="de-DE" altLang="de-DE" sz="3200" dirty="0">
                <a:solidFill>
                  <a:srgbClr val="000000"/>
                </a:solidFill>
              </a:rPr>
              <a:t> </a:t>
            </a:r>
            <a:r>
              <a:rPr lang="de-DE" altLang="de-DE" sz="3200" dirty="0" err="1">
                <a:solidFill>
                  <a:srgbClr val="000000"/>
                </a:solidFill>
              </a:rPr>
              <a:t>that</a:t>
            </a:r>
            <a:r>
              <a:rPr lang="de-DE" altLang="de-DE" sz="3200" dirty="0">
                <a:solidFill>
                  <a:srgbClr val="000000"/>
                </a:solidFill>
              </a:rPr>
              <a:t> </a:t>
            </a:r>
            <a:r>
              <a:rPr lang="de-DE" altLang="de-DE" sz="3200" dirty="0" err="1">
                <a:solidFill>
                  <a:srgbClr val="000000"/>
                </a:solidFill>
              </a:rPr>
              <a:t>substantin</a:t>
            </a:r>
            <a:r>
              <a:rPr lang="de-DE" altLang="de-DE" sz="3200" dirty="0">
                <a:solidFill>
                  <a:srgbClr val="000000"/>
                </a:solidFill>
              </a:rPr>
              <a:t> </a:t>
            </a:r>
          </a:p>
          <a:p>
            <a:pPr algn="l">
              <a:lnSpc>
                <a:spcPct val="80000"/>
              </a:lnSpc>
            </a:pPr>
            <a:r>
              <a:rPr lang="de-DE" altLang="de-DE" sz="3200" dirty="0" err="1">
                <a:solidFill>
                  <a:srgbClr val="000000"/>
                </a:solidFill>
              </a:rPr>
              <a:t>can</a:t>
            </a:r>
            <a:r>
              <a:rPr lang="de-DE" altLang="de-DE" sz="3200" dirty="0">
                <a:solidFill>
                  <a:srgbClr val="000000"/>
                </a:solidFill>
              </a:rPr>
              <a:t> </a:t>
            </a:r>
            <a:r>
              <a:rPr lang="de-DE" altLang="de-DE" sz="3200" dirty="0" err="1">
                <a:solidFill>
                  <a:srgbClr val="000000"/>
                </a:solidFill>
              </a:rPr>
              <a:t>improve</a:t>
            </a:r>
            <a:r>
              <a:rPr lang="de-DE" altLang="de-DE" sz="3200" dirty="0">
                <a:solidFill>
                  <a:srgbClr val="000000"/>
                </a:solidFill>
              </a:rPr>
              <a:t> …</a:t>
            </a:r>
          </a:p>
        </p:txBody>
      </p:sp>
      <p:sp>
        <p:nvSpPr>
          <p:cNvPr id="79878" name="Text Box 6"/>
          <p:cNvSpPr txBox="1">
            <a:spLocks noChangeArrowheads="1"/>
          </p:cNvSpPr>
          <p:nvPr/>
        </p:nvSpPr>
        <p:spPr bwMode="auto">
          <a:xfrm>
            <a:off x="1981200" y="4343400"/>
            <a:ext cx="6705600" cy="12192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a:lnSpc>
                <a:spcPct val="120000"/>
              </a:lnSpc>
            </a:pPr>
            <a:r>
              <a:rPr lang="de-DE" altLang="de-DE" sz="3200" dirty="0">
                <a:solidFill>
                  <a:srgbClr val="000000"/>
                </a:solidFill>
              </a:rPr>
              <a:t>This </a:t>
            </a:r>
            <a:r>
              <a:rPr lang="de-DE" altLang="de-DE" sz="3200" dirty="0" err="1">
                <a:solidFill>
                  <a:srgbClr val="000000"/>
                </a:solidFill>
              </a:rPr>
              <a:t>trial</a:t>
            </a:r>
            <a:r>
              <a:rPr lang="de-DE" altLang="de-DE" sz="3200" dirty="0">
                <a:solidFill>
                  <a:srgbClr val="000000"/>
                </a:solidFill>
              </a:rPr>
              <a:t> </a:t>
            </a:r>
            <a:r>
              <a:rPr lang="de-DE" altLang="de-DE" sz="3200" dirty="0" err="1">
                <a:solidFill>
                  <a:srgbClr val="000000"/>
                </a:solidFill>
              </a:rPr>
              <a:t>confirms</a:t>
            </a:r>
            <a:r>
              <a:rPr lang="de-DE" altLang="de-DE" sz="3200" dirty="0">
                <a:solidFill>
                  <a:srgbClr val="000000"/>
                </a:solidFill>
              </a:rPr>
              <a:t> </a:t>
            </a:r>
            <a:r>
              <a:rPr lang="de-DE" altLang="de-DE" sz="3200" dirty="0" err="1">
                <a:solidFill>
                  <a:srgbClr val="000000"/>
                </a:solidFill>
              </a:rPr>
              <a:t>that</a:t>
            </a:r>
            <a:r>
              <a:rPr lang="de-DE" altLang="de-DE" sz="3200" dirty="0">
                <a:solidFill>
                  <a:srgbClr val="000000"/>
                </a:solidFill>
              </a:rPr>
              <a:t> </a:t>
            </a:r>
            <a:r>
              <a:rPr lang="de-DE" altLang="de-DE" sz="3200" dirty="0" err="1">
                <a:solidFill>
                  <a:srgbClr val="000000"/>
                </a:solidFill>
              </a:rPr>
              <a:t>substantin</a:t>
            </a:r>
            <a:r>
              <a:rPr lang="de-DE" altLang="de-DE" sz="3200" dirty="0">
                <a:solidFill>
                  <a:srgbClr val="000000"/>
                </a:solidFill>
              </a:rPr>
              <a:t> </a:t>
            </a:r>
          </a:p>
          <a:p>
            <a:pPr algn="l">
              <a:lnSpc>
                <a:spcPct val="120000"/>
              </a:lnSpc>
            </a:pPr>
            <a:r>
              <a:rPr lang="de-DE" altLang="de-DE" sz="3200" dirty="0" err="1">
                <a:solidFill>
                  <a:srgbClr val="000000"/>
                </a:solidFill>
              </a:rPr>
              <a:t>can</a:t>
            </a:r>
            <a:r>
              <a:rPr lang="de-DE" altLang="de-DE" sz="3200" dirty="0">
                <a:solidFill>
                  <a:srgbClr val="000000"/>
                </a:solidFill>
              </a:rPr>
              <a:t> </a:t>
            </a:r>
            <a:r>
              <a:rPr lang="de-DE" altLang="de-DE" sz="3200" dirty="0" err="1">
                <a:solidFill>
                  <a:srgbClr val="000000"/>
                </a:solidFill>
              </a:rPr>
              <a:t>improve</a:t>
            </a:r>
            <a:r>
              <a:rPr lang="de-DE" altLang="de-DE" sz="3200" dirty="0">
                <a:solidFill>
                  <a:srgbClr val="000000"/>
                </a:solidFill>
              </a:rPr>
              <a:t> …</a:t>
            </a:r>
          </a:p>
        </p:txBody>
      </p:sp>
    </p:spTree>
    <p:extLst>
      <p:ext uri="{BB962C8B-B14F-4D97-AF65-F5344CB8AC3E}">
        <p14:creationId xmlns:p14="http://schemas.microsoft.com/office/powerpoint/2010/main" val="18766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875"/>
                                        </p:tgtEl>
                                        <p:attrNameLst>
                                          <p:attrName>style.visibility</p:attrName>
                                        </p:attrNameLst>
                                      </p:cBhvr>
                                      <p:to>
                                        <p:strVal val="visible"/>
                                      </p:to>
                                    </p:set>
                                    <p:animEffect transition="in" filter="wipe(left)">
                                      <p:cBhvr>
                                        <p:cTn id="7" dur="500"/>
                                        <p:tgtEl>
                                          <p:spTgt spid="79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3"/>
          <p:cNvSpPr txBox="1">
            <a:spLocks noChangeArrowheads="1"/>
          </p:cNvSpPr>
          <p:nvPr/>
        </p:nvSpPr>
        <p:spPr bwMode="auto">
          <a:xfrm>
            <a:off x="1828800" y="152401"/>
            <a:ext cx="86106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spcBef>
                <a:spcPct val="50000"/>
              </a:spcBef>
            </a:pPr>
            <a:r>
              <a:rPr lang="en-GB" altLang="de-DE" sz="4800" b="1">
                <a:solidFill>
                  <a:srgbClr val="000000"/>
                </a:solidFill>
              </a:rPr>
              <a:t>Colours</a:t>
            </a:r>
            <a:endParaRPr lang="en-US" altLang="de-DE" sz="2400" i="1">
              <a:solidFill>
                <a:srgbClr val="000000"/>
              </a:solidFill>
            </a:endParaRPr>
          </a:p>
        </p:txBody>
      </p:sp>
      <p:sp>
        <p:nvSpPr>
          <p:cNvPr id="80900" name="Rectangle 5"/>
          <p:cNvSpPr>
            <a:spLocks noChangeArrowheads="1"/>
          </p:cNvSpPr>
          <p:nvPr/>
        </p:nvSpPr>
        <p:spPr bwMode="auto">
          <a:xfrm>
            <a:off x="2985272" y="4437113"/>
            <a:ext cx="6768034" cy="863451"/>
          </a:xfrm>
          <a:prstGeom prst="rect">
            <a:avLst/>
          </a:prstGeom>
          <a:noFill/>
          <a:ln>
            <a:noFill/>
          </a:ln>
          <a:extLst>
            <a:ext uri="{909E8E84-426E-40DD-AFC4-6F175D3DCCD1}">
              <a14:hiddenFill xmlns:a14="http://schemas.microsoft.com/office/drawing/2010/main">
                <a:solidFill>
                  <a:srgbClr val="FFCC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a:r>
              <a:rPr lang="en-US" altLang="de-DE" sz="4200" dirty="0">
                <a:solidFill>
                  <a:srgbClr val="000000"/>
                </a:solidFill>
              </a:rPr>
              <a:t> Ensure sufficient contrast</a:t>
            </a:r>
          </a:p>
        </p:txBody>
      </p:sp>
      <p:sp>
        <p:nvSpPr>
          <p:cNvPr id="80901" name="Rectangle 7"/>
          <p:cNvSpPr>
            <a:spLocks noChangeArrowheads="1"/>
          </p:cNvSpPr>
          <p:nvPr/>
        </p:nvSpPr>
        <p:spPr bwMode="auto">
          <a:xfrm>
            <a:off x="2247900" y="1143000"/>
            <a:ext cx="7696200" cy="19637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a:lnSpc>
                <a:spcPct val="95000"/>
              </a:lnSpc>
            </a:pPr>
            <a:r>
              <a:rPr lang="en-GB" altLang="de-DE" sz="4200" b="1" dirty="0"/>
              <a:t> Light-coloured letters on a</a:t>
            </a:r>
          </a:p>
          <a:p>
            <a:pPr algn="l">
              <a:lnSpc>
                <a:spcPct val="95000"/>
              </a:lnSpc>
            </a:pPr>
            <a:r>
              <a:rPr lang="en-GB" altLang="de-DE" sz="4200" b="1" dirty="0"/>
              <a:t> light-coloured background</a:t>
            </a:r>
          </a:p>
          <a:p>
            <a:pPr algn="l">
              <a:lnSpc>
                <a:spcPct val="95000"/>
              </a:lnSpc>
            </a:pPr>
            <a:r>
              <a:rPr lang="en-GB" altLang="de-DE" sz="4200" b="1" dirty="0"/>
              <a:t> are difficult to read</a:t>
            </a:r>
            <a:endParaRPr lang="en-GB" altLang="de-DE" sz="4400" b="1" dirty="0"/>
          </a:p>
        </p:txBody>
      </p:sp>
      <p:sp>
        <p:nvSpPr>
          <p:cNvPr id="5" name="AutoShape 10"/>
          <p:cNvSpPr>
            <a:spLocks noChangeArrowheads="1"/>
          </p:cNvSpPr>
          <p:nvPr/>
        </p:nvSpPr>
        <p:spPr bwMode="auto">
          <a:xfrm>
            <a:off x="5375920" y="3429000"/>
            <a:ext cx="1087884" cy="740894"/>
          </a:xfrm>
          <a:prstGeom prst="downArrow">
            <a:avLst>
              <a:gd name="adj1" fmla="val 50000"/>
              <a:gd name="adj2" fmla="val 25000"/>
            </a:avLst>
          </a:prstGeom>
          <a:solidFill>
            <a:srgbClr val="006600"/>
          </a:solidFill>
          <a:ln w="9525">
            <a:solidFill>
              <a:schemeClr val="tx1"/>
            </a:solidFill>
            <a:miter lim="800000"/>
            <a:headEnd/>
            <a:tailEnd/>
          </a:ln>
          <a:effectLst/>
        </p:spPr>
        <p:txBody>
          <a:bodyPr wrap="none" anchor="ctr"/>
          <a:lstStyle/>
          <a:p>
            <a:endParaRPr lang="en-US" altLang="de-DE" sz="4800" b="1">
              <a:solidFill>
                <a:srgbClr val="FF0000"/>
              </a:solidFill>
            </a:endParaRPr>
          </a:p>
        </p:txBody>
      </p:sp>
    </p:spTree>
    <p:extLst>
      <p:ext uri="{BB962C8B-B14F-4D97-AF65-F5344CB8AC3E}">
        <p14:creationId xmlns:p14="http://schemas.microsoft.com/office/powerpoint/2010/main" val="89493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0900"/>
                                        </p:tgtEl>
                                        <p:attrNameLst>
                                          <p:attrName>style.visibility</p:attrName>
                                        </p:attrNameLst>
                                      </p:cBhvr>
                                      <p:to>
                                        <p:strVal val="visible"/>
                                      </p:to>
                                    </p:set>
                                    <p:animEffect transition="in" filter="wipe(left)">
                                      <p:cBhvr>
                                        <p:cTn id="7" dur="500"/>
                                        <p:tgtEl>
                                          <p:spTgt spid="80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bwMode="auto">
          <a:xfrm>
            <a:off x="2999657" y="692697"/>
            <a:ext cx="6369049" cy="2436869"/>
          </a:xfrm>
          <a:prstGeom prst="rect">
            <a:avLst/>
          </a:prstGeom>
          <a:blipFill>
            <a:blip r:embed="rId3"/>
            <a:tile tx="0" ty="0" sx="100000" sy="100000" flip="none" algn="tl"/>
          </a:blipFill>
          <a:ln w="9525" cap="flat" cmpd="sng" algn="ctr">
            <a:solidFill>
              <a:schemeClr val="bg1">
                <a:lumMod val="65000"/>
              </a:schemeClr>
            </a:solidFill>
            <a:prstDash val="solid"/>
            <a:round/>
            <a:headEnd type="none" w="med" len="med"/>
            <a:tailEnd type="none" w="med" len="med"/>
          </a:ln>
          <a:effectLst/>
        </p:spPr>
        <p:txBody>
          <a:bodyPr/>
          <a:lstStyle/>
          <a:p>
            <a:pPr algn="l">
              <a:lnSpc>
                <a:spcPct val="110000"/>
              </a:lnSpc>
              <a:defRPr/>
            </a:pPr>
            <a:r>
              <a:rPr lang="en-GB" sz="4200" b="1" dirty="0">
                <a:solidFill>
                  <a:srgbClr val="C0C0C0"/>
                </a:solidFill>
                <a:latin typeface="Arial" charset="0"/>
              </a:rPr>
              <a:t> </a:t>
            </a:r>
            <a:r>
              <a:rPr lang="en-GB" sz="4200" b="1" dirty="0">
                <a:solidFill>
                  <a:schemeClr val="tx1">
                    <a:lumMod val="50000"/>
                    <a:lumOff val="50000"/>
                  </a:schemeClr>
                </a:solidFill>
                <a:latin typeface="Arial" charset="0"/>
              </a:rPr>
              <a:t>Some people love</a:t>
            </a:r>
          </a:p>
          <a:p>
            <a:pPr algn="l">
              <a:lnSpc>
                <a:spcPct val="110000"/>
              </a:lnSpc>
              <a:defRPr/>
            </a:pPr>
            <a:r>
              <a:rPr lang="en-GB" sz="4200" b="1" dirty="0">
                <a:solidFill>
                  <a:schemeClr val="tx1">
                    <a:lumMod val="50000"/>
                    <a:lumOff val="50000"/>
                  </a:schemeClr>
                </a:solidFill>
                <a:latin typeface="Arial" charset="0"/>
              </a:rPr>
              <a:t> backgrounds</a:t>
            </a:r>
          </a:p>
          <a:p>
            <a:pPr algn="l">
              <a:lnSpc>
                <a:spcPct val="110000"/>
              </a:lnSpc>
              <a:defRPr/>
            </a:pPr>
            <a:r>
              <a:rPr lang="en-GB" sz="4200" b="1" dirty="0">
                <a:solidFill>
                  <a:schemeClr val="tx1">
                    <a:lumMod val="50000"/>
                    <a:lumOff val="50000"/>
                  </a:schemeClr>
                </a:solidFill>
                <a:latin typeface="Arial" charset="0"/>
              </a:rPr>
              <a:t> (wallpaper style)</a:t>
            </a:r>
          </a:p>
        </p:txBody>
      </p:sp>
      <p:sp>
        <p:nvSpPr>
          <p:cNvPr id="5" name="Rechteck 4"/>
          <p:cNvSpPr/>
          <p:nvPr/>
        </p:nvSpPr>
        <p:spPr>
          <a:xfrm>
            <a:off x="2783632" y="4384108"/>
            <a:ext cx="6966540" cy="1514261"/>
          </a:xfrm>
          <a:prstGeom prst="rect">
            <a:avLst/>
          </a:prstGeom>
        </p:spPr>
        <p:txBody>
          <a:bodyPr wrap="square">
            <a:spAutoFit/>
          </a:bodyPr>
          <a:lstStyle/>
          <a:p>
            <a:pPr lvl="0">
              <a:lnSpc>
                <a:spcPct val="110000"/>
              </a:lnSpc>
              <a:defRPr/>
            </a:pPr>
            <a:r>
              <a:rPr lang="en-GB" sz="4200" b="1" dirty="0">
                <a:solidFill>
                  <a:schemeClr val="tx1">
                    <a:lumMod val="50000"/>
                    <a:lumOff val="50000"/>
                  </a:schemeClr>
                </a:solidFill>
                <a:latin typeface="Arial" charset="0"/>
              </a:rPr>
              <a:t>Use a white or light</a:t>
            </a:r>
          </a:p>
          <a:p>
            <a:pPr lvl="0">
              <a:lnSpc>
                <a:spcPct val="110000"/>
              </a:lnSpc>
              <a:defRPr/>
            </a:pPr>
            <a:r>
              <a:rPr lang="en-GB" sz="4200" b="1" dirty="0">
                <a:solidFill>
                  <a:schemeClr val="tx1">
                    <a:lumMod val="50000"/>
                    <a:lumOff val="50000"/>
                  </a:schemeClr>
                </a:solidFill>
                <a:latin typeface="Arial" charset="0"/>
              </a:rPr>
              <a:t>background</a:t>
            </a:r>
          </a:p>
        </p:txBody>
      </p:sp>
      <p:cxnSp>
        <p:nvCxnSpPr>
          <p:cNvPr id="9" name="Gerade Verbindung 8"/>
          <p:cNvCxnSpPr/>
          <p:nvPr/>
        </p:nvCxnSpPr>
        <p:spPr>
          <a:xfrm>
            <a:off x="2783632" y="535936"/>
            <a:ext cx="6840760" cy="2893065"/>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
        <p:nvSpPr>
          <p:cNvPr id="11" name="AutoShape 10"/>
          <p:cNvSpPr>
            <a:spLocks noChangeArrowheads="1"/>
          </p:cNvSpPr>
          <p:nvPr/>
        </p:nvSpPr>
        <p:spPr bwMode="auto">
          <a:xfrm>
            <a:off x="5375920" y="3429000"/>
            <a:ext cx="1087884" cy="740894"/>
          </a:xfrm>
          <a:prstGeom prst="downArrow">
            <a:avLst>
              <a:gd name="adj1" fmla="val 50000"/>
              <a:gd name="adj2" fmla="val 25000"/>
            </a:avLst>
          </a:prstGeom>
          <a:solidFill>
            <a:srgbClr val="006600"/>
          </a:solidFill>
          <a:ln w="9525">
            <a:solidFill>
              <a:schemeClr val="tx1"/>
            </a:solidFill>
            <a:miter lim="800000"/>
            <a:headEnd/>
            <a:tailEnd/>
          </a:ln>
          <a:effectLst/>
        </p:spPr>
        <p:txBody>
          <a:bodyPr wrap="none" anchor="ctr"/>
          <a:lstStyle/>
          <a:p>
            <a:endParaRPr lang="en-US" altLang="de-DE" sz="4800" b="1">
              <a:solidFill>
                <a:srgbClr val="FF0000"/>
              </a:solidFill>
            </a:endParaRPr>
          </a:p>
        </p:txBody>
      </p:sp>
    </p:spTree>
    <p:extLst>
      <p:ext uri="{BB962C8B-B14F-4D97-AF65-F5344CB8AC3E}">
        <p14:creationId xmlns:p14="http://schemas.microsoft.com/office/powerpoint/2010/main" val="290583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991544" y="764912"/>
            <a:ext cx="4032448" cy="1581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10000"/>
              </a:lnSpc>
            </a:pPr>
            <a:r>
              <a:rPr lang="en-GB" altLang="de-DE" sz="4400" b="1" dirty="0">
                <a:latin typeface="+mn-lt"/>
              </a:rPr>
              <a:t>Best Number </a:t>
            </a:r>
          </a:p>
          <a:p>
            <a:pPr>
              <a:lnSpc>
                <a:spcPct val="110000"/>
              </a:lnSpc>
            </a:pPr>
            <a:r>
              <a:rPr lang="en-GB" altLang="de-DE" sz="4400" b="1" dirty="0">
                <a:latin typeface="+mn-lt"/>
              </a:rPr>
              <a:t>of Bullet Points</a:t>
            </a:r>
            <a:endParaRPr lang="en-US" altLang="de-DE" sz="4000" b="1" dirty="0">
              <a:latin typeface="+mn-lt"/>
            </a:endParaRPr>
          </a:p>
        </p:txBody>
      </p:sp>
      <p:sp>
        <p:nvSpPr>
          <p:cNvPr id="4" name="Rectangle 6"/>
          <p:cNvSpPr>
            <a:spLocks noChangeArrowheads="1"/>
          </p:cNvSpPr>
          <p:nvPr/>
        </p:nvSpPr>
        <p:spPr bwMode="auto">
          <a:xfrm>
            <a:off x="2554421" y="2947992"/>
            <a:ext cx="59343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4400" dirty="0">
                <a:latin typeface="+mn-lt"/>
              </a:rPr>
              <a:t>• </a:t>
            </a:r>
          </a:p>
          <a:p>
            <a:r>
              <a:rPr lang="de-DE" altLang="de-DE" sz="4400" dirty="0">
                <a:latin typeface="+mn-lt"/>
              </a:rPr>
              <a:t>•</a:t>
            </a:r>
          </a:p>
          <a:p>
            <a:r>
              <a:rPr lang="de-DE" altLang="de-DE" sz="4400" dirty="0">
                <a:latin typeface="+mn-lt"/>
              </a:rPr>
              <a:t>•</a:t>
            </a:r>
          </a:p>
        </p:txBody>
      </p:sp>
      <p:sp>
        <p:nvSpPr>
          <p:cNvPr id="6" name="Text Box 2"/>
          <p:cNvSpPr txBox="1">
            <a:spLocks noChangeArrowheads="1"/>
          </p:cNvSpPr>
          <p:nvPr/>
        </p:nvSpPr>
        <p:spPr bwMode="auto">
          <a:xfrm>
            <a:off x="6156176" y="24755"/>
            <a:ext cx="4032448" cy="2326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10000"/>
              </a:lnSpc>
            </a:pPr>
            <a:r>
              <a:rPr lang="en-GB" altLang="de-DE" sz="4400" b="1" dirty="0">
                <a:latin typeface="+mn-lt"/>
              </a:rPr>
              <a:t>Second </a:t>
            </a:r>
          </a:p>
          <a:p>
            <a:pPr>
              <a:lnSpc>
                <a:spcPct val="110000"/>
              </a:lnSpc>
            </a:pPr>
            <a:r>
              <a:rPr lang="en-GB" altLang="de-DE" sz="4400" b="1" dirty="0">
                <a:latin typeface="+mn-lt"/>
              </a:rPr>
              <a:t>Best Number </a:t>
            </a:r>
          </a:p>
          <a:p>
            <a:pPr>
              <a:lnSpc>
                <a:spcPct val="110000"/>
              </a:lnSpc>
            </a:pPr>
            <a:r>
              <a:rPr lang="en-GB" altLang="de-DE" sz="4400" b="1" dirty="0">
                <a:latin typeface="+mn-lt"/>
              </a:rPr>
              <a:t>of Bullet Points</a:t>
            </a:r>
            <a:endParaRPr lang="en-US" altLang="de-DE" sz="4000" b="1" dirty="0">
              <a:latin typeface="+mn-lt"/>
            </a:endParaRPr>
          </a:p>
        </p:txBody>
      </p:sp>
      <p:sp>
        <p:nvSpPr>
          <p:cNvPr id="7" name="Rectangle 6"/>
          <p:cNvSpPr>
            <a:spLocks noChangeArrowheads="1"/>
          </p:cNvSpPr>
          <p:nvPr/>
        </p:nvSpPr>
        <p:spPr bwMode="auto">
          <a:xfrm>
            <a:off x="6816080" y="2376292"/>
            <a:ext cx="59343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4400" dirty="0">
                <a:latin typeface="+mn-lt"/>
              </a:rPr>
              <a:t>• </a:t>
            </a:r>
          </a:p>
          <a:p>
            <a:r>
              <a:rPr lang="de-DE" altLang="de-DE" sz="4400" dirty="0">
                <a:latin typeface="+mn-lt"/>
              </a:rPr>
              <a:t>•</a:t>
            </a:r>
          </a:p>
          <a:p>
            <a:pPr lvl="0"/>
            <a:r>
              <a:rPr lang="de-DE" altLang="de-DE" sz="4400" dirty="0">
                <a:latin typeface="+mn-lt"/>
              </a:rPr>
              <a:t>•</a:t>
            </a:r>
          </a:p>
          <a:p>
            <a:pPr lvl="0"/>
            <a:r>
              <a:rPr lang="de-DE" altLang="de-DE" sz="4400" dirty="0">
                <a:solidFill>
                  <a:prstClr val="black"/>
                </a:solidFill>
                <a:latin typeface="Calibri"/>
              </a:rPr>
              <a:t>•</a:t>
            </a:r>
          </a:p>
          <a:p>
            <a:pPr lvl="0"/>
            <a:r>
              <a:rPr lang="de-DE" altLang="de-DE" sz="4400" dirty="0">
                <a:solidFill>
                  <a:prstClr val="black"/>
                </a:solidFill>
                <a:latin typeface="Calibri"/>
              </a:rPr>
              <a:t>•</a:t>
            </a:r>
            <a:endParaRPr lang="de-DE" altLang="de-DE" sz="4400" dirty="0">
              <a:latin typeface="+mn-lt"/>
            </a:endParaRPr>
          </a:p>
        </p:txBody>
      </p:sp>
      <p:sp>
        <p:nvSpPr>
          <p:cNvPr id="8" name="Textfeld 7"/>
          <p:cNvSpPr txBox="1"/>
          <p:nvPr/>
        </p:nvSpPr>
        <p:spPr>
          <a:xfrm>
            <a:off x="1991544" y="5301209"/>
            <a:ext cx="3744416" cy="830997"/>
          </a:xfrm>
          <a:prstGeom prst="rect">
            <a:avLst/>
          </a:prstGeom>
          <a:noFill/>
        </p:spPr>
        <p:txBody>
          <a:bodyPr wrap="square" rtlCol="0">
            <a:spAutoFit/>
          </a:bodyPr>
          <a:lstStyle/>
          <a:p>
            <a:r>
              <a:rPr lang="de-DE" sz="4800" dirty="0">
                <a:latin typeface="Arial" panose="020B0604020202020204" pitchFamily="34" charset="0"/>
                <a:cs typeface="Arial" panose="020B0604020202020204" pitchFamily="34" charset="0"/>
              </a:rPr>
              <a:t>"Triplet"  …</a:t>
            </a:r>
          </a:p>
        </p:txBody>
      </p:sp>
    </p:spTree>
    <p:extLst>
      <p:ext uri="{BB962C8B-B14F-4D97-AF65-F5344CB8AC3E}">
        <p14:creationId xmlns:p14="http://schemas.microsoft.com/office/powerpoint/2010/main" val="2011052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02626" name="Text Box 2"/>
          <p:cNvSpPr txBox="1">
            <a:spLocks noChangeArrowheads="1"/>
          </p:cNvSpPr>
          <p:nvPr/>
        </p:nvSpPr>
        <p:spPr bwMode="auto">
          <a:xfrm>
            <a:off x="5105400" y="2819401"/>
            <a:ext cx="1752600" cy="100647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6000" dirty="0">
                <a:latin typeface="Arial" pitchFamily="34" charset="0"/>
                <a:cs typeface="Arial" pitchFamily="34" charset="0"/>
              </a:rPr>
              <a:t>13</a:t>
            </a:r>
            <a:endParaRPr lang="de-DE" altLang="de-DE" sz="10000" dirty="0">
              <a:latin typeface="Arial" pitchFamily="34" charset="0"/>
              <a:cs typeface="Arial" pitchFamily="34" charset="0"/>
            </a:endParaRPr>
          </a:p>
        </p:txBody>
      </p:sp>
      <p:sp>
        <p:nvSpPr>
          <p:cNvPr id="11802627" name="Text Box 3"/>
          <p:cNvSpPr txBox="1">
            <a:spLocks noChangeArrowheads="1"/>
          </p:cNvSpPr>
          <p:nvPr/>
        </p:nvSpPr>
        <p:spPr bwMode="auto">
          <a:xfrm>
            <a:off x="2438400" y="2819401"/>
            <a:ext cx="1981200" cy="100647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6000" dirty="0">
                <a:latin typeface="Arial" pitchFamily="34" charset="0"/>
                <a:cs typeface="Arial" pitchFamily="34" charset="0"/>
              </a:rPr>
              <a:t>17</a:t>
            </a:r>
            <a:endParaRPr lang="de-DE" altLang="de-DE" sz="10000" dirty="0">
              <a:latin typeface="Arial" pitchFamily="34" charset="0"/>
              <a:cs typeface="Arial" pitchFamily="34" charset="0"/>
            </a:endParaRPr>
          </a:p>
        </p:txBody>
      </p:sp>
      <p:sp>
        <p:nvSpPr>
          <p:cNvPr id="620548" name="Text Box 4"/>
          <p:cNvSpPr txBox="1">
            <a:spLocks noChangeArrowheads="1"/>
          </p:cNvSpPr>
          <p:nvPr/>
        </p:nvSpPr>
        <p:spPr bwMode="auto">
          <a:xfrm>
            <a:off x="2639616" y="4423835"/>
            <a:ext cx="76200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4400" dirty="0" err="1">
                <a:latin typeface="Arial" pitchFamily="34" charset="0"/>
              </a:rPr>
              <a:t>Italy</a:t>
            </a:r>
            <a:r>
              <a:rPr lang="de-DE" altLang="de-DE" sz="4400" dirty="0">
                <a:latin typeface="Arial" pitchFamily="34" charset="0"/>
              </a:rPr>
              <a:t>         Europe     China      </a:t>
            </a:r>
            <a:endParaRPr lang="en-US" altLang="de-DE" sz="4400" dirty="0">
              <a:latin typeface="Arial" pitchFamily="34" charset="0"/>
            </a:endParaRPr>
          </a:p>
        </p:txBody>
      </p:sp>
      <p:sp>
        <p:nvSpPr>
          <p:cNvPr id="620549" name="Text Box 5"/>
          <p:cNvSpPr txBox="1">
            <a:spLocks noChangeArrowheads="1"/>
          </p:cNvSpPr>
          <p:nvPr/>
        </p:nvSpPr>
        <p:spPr bwMode="auto">
          <a:xfrm>
            <a:off x="1905000" y="152401"/>
            <a:ext cx="85344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4600" b="1" dirty="0" err="1">
                <a:latin typeface="Arial" pitchFamily="34" charset="0"/>
              </a:rPr>
              <a:t>Avoid</a:t>
            </a:r>
            <a:r>
              <a:rPr lang="de-DE" altLang="de-DE" sz="4600" b="1" dirty="0">
                <a:latin typeface="Arial" pitchFamily="34" charset="0"/>
              </a:rPr>
              <a:t> "</a:t>
            </a:r>
            <a:r>
              <a:rPr lang="de-DE" altLang="de-DE" sz="4600" b="1" dirty="0" err="1">
                <a:latin typeface="Arial" pitchFamily="34" charset="0"/>
              </a:rPr>
              <a:t>Unlucky</a:t>
            </a:r>
            <a:r>
              <a:rPr lang="de-DE" altLang="de-DE" sz="4600" b="1" dirty="0">
                <a:latin typeface="Arial" pitchFamily="34" charset="0"/>
              </a:rPr>
              <a:t>" Numbers </a:t>
            </a:r>
            <a:endParaRPr lang="en-GB" altLang="de-DE" sz="4400" b="1" dirty="0">
              <a:latin typeface="Arial" pitchFamily="34" charset="0"/>
            </a:endParaRPr>
          </a:p>
        </p:txBody>
      </p:sp>
      <p:sp>
        <p:nvSpPr>
          <p:cNvPr id="11802631" name="Text Box 7"/>
          <p:cNvSpPr txBox="1">
            <a:spLocks noChangeArrowheads="1"/>
          </p:cNvSpPr>
          <p:nvPr/>
        </p:nvSpPr>
        <p:spPr bwMode="auto">
          <a:xfrm>
            <a:off x="7467600" y="2819401"/>
            <a:ext cx="1752600" cy="1015663"/>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6000" dirty="0">
                <a:latin typeface="Arial" pitchFamily="34" charset="0"/>
                <a:cs typeface="Arial" pitchFamily="34" charset="0"/>
              </a:rPr>
              <a:t>4</a:t>
            </a:r>
            <a:endParaRPr lang="de-DE" altLang="de-DE" sz="10000" dirty="0">
              <a:latin typeface="Arial" pitchFamily="34" charset="0"/>
              <a:cs typeface="Arial" pitchFamily="34" charset="0"/>
            </a:endParaRPr>
          </a:p>
        </p:txBody>
      </p:sp>
      <p:sp>
        <p:nvSpPr>
          <p:cNvPr id="620552" name="Line 8"/>
          <p:cNvSpPr>
            <a:spLocks noChangeShapeType="1"/>
          </p:cNvSpPr>
          <p:nvPr/>
        </p:nvSpPr>
        <p:spPr bwMode="auto">
          <a:xfrm>
            <a:off x="2227118" y="3327231"/>
            <a:ext cx="7315200" cy="0"/>
          </a:xfrm>
          <a:prstGeom prst="line">
            <a:avLst/>
          </a:prstGeom>
          <a:noFill/>
          <a:ln w="63500">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78132060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802627"/>
                                        </p:tgtEl>
                                        <p:attrNameLst>
                                          <p:attrName>style.visibility</p:attrName>
                                        </p:attrNameLst>
                                      </p:cBhvr>
                                      <p:to>
                                        <p:strVal val="visible"/>
                                      </p:to>
                                    </p:set>
                                    <p:animEffect transition="in" filter="wipe(left)">
                                      <p:cBhvr>
                                        <p:cTn id="7" dur="500"/>
                                        <p:tgtEl>
                                          <p:spTgt spid="118026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02626"/>
                                        </p:tgtEl>
                                        <p:attrNameLst>
                                          <p:attrName>style.visibility</p:attrName>
                                        </p:attrNameLst>
                                      </p:cBhvr>
                                      <p:to>
                                        <p:strVal val="visible"/>
                                      </p:to>
                                    </p:set>
                                    <p:animEffect transition="in" filter="wipe(left)">
                                      <p:cBhvr>
                                        <p:cTn id="12" dur="500"/>
                                        <p:tgtEl>
                                          <p:spTgt spid="118026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802631"/>
                                        </p:tgtEl>
                                        <p:attrNameLst>
                                          <p:attrName>style.visibility</p:attrName>
                                        </p:attrNameLst>
                                      </p:cBhvr>
                                      <p:to>
                                        <p:strVal val="visible"/>
                                      </p:to>
                                    </p:set>
                                    <p:animEffect transition="in" filter="wipe(left)">
                                      <p:cBhvr>
                                        <p:cTn id="17" dur="500"/>
                                        <p:tgtEl>
                                          <p:spTgt spid="11802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02626" grpId="0" animBg="1" autoUpdateAnimBg="0"/>
      <p:bldP spid="11802627" grpId="0" animBg="1" autoUpdateAnimBg="0"/>
      <p:bldP spid="11802631"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378412" y="2564904"/>
            <a:ext cx="743517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pPr algn="ctr"/>
            <a:r>
              <a:rPr lang="en-GB" altLang="de-DE" sz="4800" dirty="0">
                <a:solidFill>
                  <a:prstClr val="black"/>
                </a:solidFill>
                <a:latin typeface="Arial" pitchFamily="34" charset="0"/>
              </a:rPr>
              <a:t> Different ways to express </a:t>
            </a:r>
          </a:p>
          <a:p>
            <a:pPr algn="ctr"/>
            <a:r>
              <a:rPr lang="en-GB" altLang="de-DE" sz="4800" dirty="0">
                <a:solidFill>
                  <a:prstClr val="black"/>
                </a:solidFill>
                <a:latin typeface="Arial" pitchFamily="34" charset="0"/>
              </a:rPr>
              <a:t> your content</a:t>
            </a:r>
          </a:p>
        </p:txBody>
      </p:sp>
    </p:spTree>
    <p:extLst>
      <p:ext uri="{BB962C8B-B14F-4D97-AF65-F5344CB8AC3E}">
        <p14:creationId xmlns:p14="http://schemas.microsoft.com/office/powerpoint/2010/main" val="1979654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1887977" y="332657"/>
            <a:ext cx="8744527"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r>
              <a:rPr lang="en-GB" altLang="de-DE" sz="4800" b="1" dirty="0">
                <a:solidFill>
                  <a:srgbClr val="000000"/>
                </a:solidFill>
                <a:cs typeface="Arial" charset="0"/>
              </a:rPr>
              <a:t>			</a:t>
            </a:r>
            <a:r>
              <a:rPr lang="en-GB" altLang="de-DE" sz="4400" b="1" dirty="0">
                <a:solidFill>
                  <a:srgbClr val="000000"/>
                </a:solidFill>
                <a:cs typeface="Arial" charset="0"/>
              </a:rPr>
              <a:t>Speed of processing</a:t>
            </a:r>
          </a:p>
          <a:p>
            <a:r>
              <a:rPr lang="en-GB" altLang="de-DE" sz="4400" b="1" dirty="0">
                <a:solidFill>
                  <a:srgbClr val="000000"/>
                </a:solidFill>
                <a:cs typeface="Arial" charset="0"/>
              </a:rPr>
              <a:t>			information</a:t>
            </a:r>
            <a:endParaRPr lang="de-DE" altLang="de-DE" sz="4400" b="1" dirty="0">
              <a:solidFill>
                <a:srgbClr val="000000"/>
              </a:solidFill>
              <a:cs typeface="Arial" charset="0"/>
            </a:endParaRPr>
          </a:p>
        </p:txBody>
      </p:sp>
      <p:sp>
        <p:nvSpPr>
          <p:cNvPr id="3" name="Rectangle 2"/>
          <p:cNvSpPr>
            <a:spLocks noChangeArrowheads="1"/>
          </p:cNvSpPr>
          <p:nvPr/>
        </p:nvSpPr>
        <p:spPr bwMode="auto">
          <a:xfrm>
            <a:off x="1887978" y="2225243"/>
            <a:ext cx="348203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defTabSz="520700">
              <a:tabLst>
                <a:tab pos="122238" algn="l"/>
                <a:tab pos="4127500" algn="l"/>
              </a:tabLst>
              <a:defRPr sz="2800">
                <a:solidFill>
                  <a:srgbClr val="EAEAEA"/>
                </a:solidFill>
                <a:latin typeface="Arial" charset="0"/>
              </a:defRPr>
            </a:lvl1pPr>
            <a:lvl2pPr marL="742950" indent="-285750" defTabSz="520700">
              <a:tabLst>
                <a:tab pos="122238" algn="l"/>
                <a:tab pos="4127500" algn="l"/>
              </a:tabLst>
              <a:defRPr sz="2800">
                <a:solidFill>
                  <a:srgbClr val="EAEAEA"/>
                </a:solidFill>
                <a:latin typeface="Arial" charset="0"/>
              </a:defRPr>
            </a:lvl2pPr>
            <a:lvl3pPr marL="1143000" indent="-228600" defTabSz="520700">
              <a:tabLst>
                <a:tab pos="122238" algn="l"/>
                <a:tab pos="4127500" algn="l"/>
              </a:tabLst>
              <a:defRPr sz="2800">
                <a:solidFill>
                  <a:srgbClr val="EAEAEA"/>
                </a:solidFill>
                <a:latin typeface="Arial" charset="0"/>
              </a:defRPr>
            </a:lvl3pPr>
            <a:lvl4pPr marL="1600200" indent="-228600" defTabSz="520700">
              <a:tabLst>
                <a:tab pos="122238" algn="l"/>
                <a:tab pos="4127500" algn="l"/>
              </a:tabLst>
              <a:defRPr sz="2800">
                <a:solidFill>
                  <a:srgbClr val="EAEAEA"/>
                </a:solidFill>
                <a:latin typeface="Arial" charset="0"/>
              </a:defRPr>
            </a:lvl4pPr>
            <a:lvl5pPr marL="2057400" indent="-228600" defTabSz="520700">
              <a:tabLst>
                <a:tab pos="122238" algn="l"/>
                <a:tab pos="4127500" algn="l"/>
              </a:tabLst>
              <a:defRPr sz="2800">
                <a:solidFill>
                  <a:srgbClr val="EAEAEA"/>
                </a:solidFill>
                <a:latin typeface="Arial" charset="0"/>
              </a:defRPr>
            </a:lvl5pPr>
            <a:lvl6pPr marL="25146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6pPr>
            <a:lvl7pPr marL="29718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7pPr>
            <a:lvl8pPr marL="34290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8pPr>
            <a:lvl9pPr marL="38862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9pPr>
          </a:lstStyle>
          <a:p>
            <a:pPr defTabSz="914400">
              <a:lnSpc>
                <a:spcPct val="150000"/>
              </a:lnSpc>
              <a:spcBef>
                <a:spcPct val="0"/>
              </a:spcBef>
              <a:tabLst/>
            </a:pPr>
            <a:r>
              <a:rPr lang="en-GB" altLang="de-DE" sz="4400" dirty="0">
                <a:solidFill>
                  <a:srgbClr val="000000"/>
                </a:solidFill>
                <a:latin typeface="Times New Roman" panose="02020603050405020304" pitchFamily="18" charset="0"/>
                <a:cs typeface="Times New Roman" panose="02020603050405020304" pitchFamily="18" charset="0"/>
              </a:rPr>
              <a:t>Text</a:t>
            </a:r>
            <a:r>
              <a:rPr lang="en-GB" altLang="de-DE" sz="4400" dirty="0">
                <a:solidFill>
                  <a:srgbClr val="000000"/>
                </a:solidFill>
                <a:cs typeface="Arial" charset="0"/>
              </a:rPr>
              <a:t>		</a:t>
            </a:r>
          </a:p>
          <a:p>
            <a:pPr defTabSz="914400">
              <a:lnSpc>
                <a:spcPct val="150000"/>
              </a:lnSpc>
              <a:spcBef>
                <a:spcPct val="0"/>
              </a:spcBef>
              <a:tabLst/>
            </a:pPr>
            <a:r>
              <a:rPr lang="en-GB" altLang="de-DE" sz="4400" dirty="0">
                <a:solidFill>
                  <a:srgbClr val="000000"/>
                </a:solidFill>
                <a:latin typeface="Times New Roman" panose="02020603050405020304" pitchFamily="18" charset="0"/>
                <a:cs typeface="Times New Roman" panose="02020603050405020304" pitchFamily="18" charset="0"/>
              </a:rPr>
              <a:t>Table</a:t>
            </a:r>
            <a:r>
              <a:rPr lang="en-GB" altLang="de-DE" sz="4400" dirty="0">
                <a:solidFill>
                  <a:srgbClr val="000000"/>
                </a:solidFill>
                <a:cs typeface="Arial" charset="0"/>
              </a:rPr>
              <a:t>		</a:t>
            </a:r>
          </a:p>
          <a:p>
            <a:pPr defTabSz="914400">
              <a:lnSpc>
                <a:spcPct val="150000"/>
              </a:lnSpc>
              <a:spcBef>
                <a:spcPct val="0"/>
              </a:spcBef>
              <a:tabLst/>
            </a:pPr>
            <a:r>
              <a:rPr lang="en-GB" altLang="de-DE" sz="4400" dirty="0">
                <a:solidFill>
                  <a:srgbClr val="000000"/>
                </a:solidFill>
                <a:latin typeface="Times New Roman" panose="02020603050405020304" pitchFamily="18" charset="0"/>
                <a:cs typeface="Times New Roman" panose="02020603050405020304" pitchFamily="18" charset="0"/>
              </a:rPr>
              <a:t>Diagram</a:t>
            </a:r>
            <a:r>
              <a:rPr lang="en-GB" altLang="de-DE" sz="4400" dirty="0">
                <a:solidFill>
                  <a:srgbClr val="000000"/>
                </a:solidFill>
                <a:cs typeface="Arial" charset="0"/>
              </a:rPr>
              <a:t>	</a:t>
            </a:r>
          </a:p>
          <a:p>
            <a:pPr defTabSz="914400">
              <a:lnSpc>
                <a:spcPct val="150000"/>
              </a:lnSpc>
              <a:spcBef>
                <a:spcPct val="0"/>
              </a:spcBef>
              <a:tabLst/>
            </a:pPr>
            <a:r>
              <a:rPr lang="en-GB" altLang="de-DE" sz="3300" dirty="0">
                <a:solidFill>
                  <a:srgbClr val="000000"/>
                </a:solidFill>
                <a:latin typeface="Times New Roman" panose="02020603050405020304" pitchFamily="18" charset="0"/>
                <a:cs typeface="Times New Roman" panose="02020603050405020304" pitchFamily="18" charset="0"/>
              </a:rPr>
              <a:t>Image</a:t>
            </a:r>
            <a:r>
              <a:rPr lang="en-GB" altLang="de-DE" sz="3300" dirty="0">
                <a:solidFill>
                  <a:srgbClr val="000000"/>
                </a:solidFill>
                <a:cs typeface="Arial" charset="0"/>
              </a:rPr>
              <a:t> 	</a:t>
            </a:r>
            <a:r>
              <a:rPr lang="en-GB" altLang="de-DE" sz="4400" dirty="0">
                <a:solidFill>
                  <a:srgbClr val="000000"/>
                </a:solidFill>
                <a:cs typeface="Arial" charset="0"/>
              </a:rPr>
              <a:t>	</a:t>
            </a:r>
          </a:p>
        </p:txBody>
      </p:sp>
      <p:cxnSp>
        <p:nvCxnSpPr>
          <p:cNvPr id="4" name="Gerade Verbindung 3"/>
          <p:cNvCxnSpPr/>
          <p:nvPr/>
        </p:nvCxnSpPr>
        <p:spPr>
          <a:xfrm>
            <a:off x="1847528" y="2176304"/>
            <a:ext cx="7933642" cy="0"/>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ChangeArrowheads="1"/>
          </p:cNvSpPr>
          <p:nvPr/>
        </p:nvSpPr>
        <p:spPr bwMode="auto">
          <a:xfrm>
            <a:off x="4655840" y="2225501"/>
            <a:ext cx="352839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defTabSz="520700">
              <a:tabLst>
                <a:tab pos="122238" algn="l"/>
                <a:tab pos="4127500" algn="l"/>
              </a:tabLst>
              <a:defRPr sz="2800">
                <a:solidFill>
                  <a:srgbClr val="EAEAEA"/>
                </a:solidFill>
                <a:latin typeface="Arial" charset="0"/>
              </a:defRPr>
            </a:lvl1pPr>
            <a:lvl2pPr marL="742950" indent="-285750" defTabSz="520700">
              <a:tabLst>
                <a:tab pos="122238" algn="l"/>
                <a:tab pos="4127500" algn="l"/>
              </a:tabLst>
              <a:defRPr sz="2800">
                <a:solidFill>
                  <a:srgbClr val="EAEAEA"/>
                </a:solidFill>
                <a:latin typeface="Arial" charset="0"/>
              </a:defRPr>
            </a:lvl2pPr>
            <a:lvl3pPr marL="1143000" indent="-228600" defTabSz="520700">
              <a:tabLst>
                <a:tab pos="122238" algn="l"/>
                <a:tab pos="4127500" algn="l"/>
              </a:tabLst>
              <a:defRPr sz="2800">
                <a:solidFill>
                  <a:srgbClr val="EAEAEA"/>
                </a:solidFill>
                <a:latin typeface="Arial" charset="0"/>
              </a:defRPr>
            </a:lvl3pPr>
            <a:lvl4pPr marL="1600200" indent="-228600" defTabSz="520700">
              <a:tabLst>
                <a:tab pos="122238" algn="l"/>
                <a:tab pos="4127500" algn="l"/>
              </a:tabLst>
              <a:defRPr sz="2800">
                <a:solidFill>
                  <a:srgbClr val="EAEAEA"/>
                </a:solidFill>
                <a:latin typeface="Arial" charset="0"/>
              </a:defRPr>
            </a:lvl4pPr>
            <a:lvl5pPr marL="2057400" indent="-228600" defTabSz="520700">
              <a:tabLst>
                <a:tab pos="122238" algn="l"/>
                <a:tab pos="4127500" algn="l"/>
              </a:tabLst>
              <a:defRPr sz="2800">
                <a:solidFill>
                  <a:srgbClr val="EAEAEA"/>
                </a:solidFill>
                <a:latin typeface="Arial" charset="0"/>
              </a:defRPr>
            </a:lvl5pPr>
            <a:lvl6pPr marL="25146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6pPr>
            <a:lvl7pPr marL="29718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7pPr>
            <a:lvl8pPr marL="34290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8pPr>
            <a:lvl9pPr marL="3886200" indent="-228600" algn="ctr" defTabSz="520700" eaLnBrk="0" fontAlgn="base" hangingPunct="0">
              <a:spcBef>
                <a:spcPct val="0"/>
              </a:spcBef>
              <a:spcAft>
                <a:spcPct val="0"/>
              </a:spcAft>
              <a:tabLst>
                <a:tab pos="122238" algn="l"/>
                <a:tab pos="4127500" algn="l"/>
              </a:tabLst>
              <a:defRPr sz="2800">
                <a:solidFill>
                  <a:srgbClr val="EAEAEA"/>
                </a:solidFill>
                <a:latin typeface="Arial" charset="0"/>
              </a:defRPr>
            </a:lvl9pPr>
          </a:lstStyle>
          <a:p>
            <a:pPr defTabSz="914400">
              <a:lnSpc>
                <a:spcPct val="150000"/>
              </a:lnSpc>
              <a:spcBef>
                <a:spcPct val="0"/>
              </a:spcBef>
              <a:tabLst/>
            </a:pPr>
            <a:r>
              <a:rPr lang="en-GB" altLang="de-DE" sz="4400" dirty="0">
                <a:solidFill>
                  <a:srgbClr val="000000"/>
                </a:solidFill>
                <a:cs typeface="Arial" charset="0"/>
              </a:rPr>
              <a:t>S l o w</a:t>
            </a:r>
          </a:p>
          <a:p>
            <a:pPr defTabSz="914400">
              <a:lnSpc>
                <a:spcPct val="150000"/>
              </a:lnSpc>
              <a:spcBef>
                <a:spcPct val="0"/>
              </a:spcBef>
              <a:tabLst/>
            </a:pPr>
            <a:r>
              <a:rPr lang="en-GB" altLang="de-DE" sz="4400" dirty="0">
                <a:solidFill>
                  <a:srgbClr val="000000"/>
                </a:solidFill>
                <a:cs typeface="Arial" charset="0"/>
              </a:rPr>
              <a:t>Medium</a:t>
            </a:r>
          </a:p>
          <a:p>
            <a:pPr defTabSz="914400">
              <a:lnSpc>
                <a:spcPct val="150000"/>
              </a:lnSpc>
              <a:spcBef>
                <a:spcPct val="0"/>
              </a:spcBef>
              <a:tabLst/>
            </a:pPr>
            <a:r>
              <a:rPr lang="en-GB" altLang="de-DE" sz="4400" dirty="0">
                <a:solidFill>
                  <a:srgbClr val="000000"/>
                </a:solidFill>
                <a:cs typeface="Arial" charset="0"/>
              </a:rPr>
              <a:t>Rapid</a:t>
            </a:r>
          </a:p>
          <a:p>
            <a:pPr defTabSz="914400">
              <a:lnSpc>
                <a:spcPct val="150000"/>
              </a:lnSpc>
              <a:spcBef>
                <a:spcPct val="0"/>
              </a:spcBef>
              <a:tabLst/>
            </a:pPr>
            <a:r>
              <a:rPr lang="en-GB" altLang="de-DE" sz="1100" dirty="0">
                <a:solidFill>
                  <a:srgbClr val="000000"/>
                </a:solidFill>
                <a:cs typeface="Arial" charset="0"/>
              </a:rPr>
              <a:t> </a:t>
            </a:r>
          </a:p>
          <a:p>
            <a:pPr defTabSz="914400">
              <a:lnSpc>
                <a:spcPct val="150000"/>
              </a:lnSpc>
              <a:spcBef>
                <a:spcPct val="0"/>
              </a:spcBef>
              <a:tabLst/>
            </a:pPr>
            <a:r>
              <a:rPr lang="en-GB" altLang="de-DE" sz="3300" dirty="0">
                <a:solidFill>
                  <a:srgbClr val="000000"/>
                </a:solidFill>
                <a:cs typeface="Arial" charset="0"/>
              </a:rPr>
              <a:t>Very rapid</a:t>
            </a:r>
          </a:p>
        </p:txBody>
      </p:sp>
    </p:spTree>
    <p:extLst>
      <p:ext uri="{BB962C8B-B14F-4D97-AF65-F5344CB8AC3E}">
        <p14:creationId xmlns:p14="http://schemas.microsoft.com/office/powerpoint/2010/main" val="123793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147"/>
          <p:cNvSpPr txBox="1">
            <a:spLocks noChangeArrowheads="1"/>
          </p:cNvSpPr>
          <p:nvPr/>
        </p:nvSpPr>
        <p:spPr bwMode="auto">
          <a:xfrm>
            <a:off x="4295800" y="2803671"/>
            <a:ext cx="3888432"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de-DE" sz="4800" dirty="0">
                <a:latin typeface="Arial" charset="0"/>
              </a:rPr>
              <a:t>Diagrams</a:t>
            </a:r>
            <a:endParaRPr lang="en-US" altLang="de-DE" sz="4000" dirty="0">
              <a:latin typeface="Arial" charset="0"/>
            </a:endParaRPr>
          </a:p>
        </p:txBody>
      </p:sp>
    </p:spTree>
    <p:extLst>
      <p:ext uri="{BB962C8B-B14F-4D97-AF65-F5344CB8AC3E}">
        <p14:creationId xmlns:p14="http://schemas.microsoft.com/office/powerpoint/2010/main" val="72432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5" name="AutoShape 3"/>
          <p:cNvSpPr>
            <a:spLocks noChangeArrowheads="1"/>
          </p:cNvSpPr>
          <p:nvPr/>
        </p:nvSpPr>
        <p:spPr bwMode="auto">
          <a:xfrm>
            <a:off x="2423592" y="1916833"/>
            <a:ext cx="6552728" cy="1656183"/>
          </a:xfrm>
          <a:prstGeom prst="foldedCorner">
            <a:avLst>
              <a:gd name="adj" fmla="val 12500"/>
            </a:avLst>
          </a:prstGeom>
          <a:solidFill>
            <a:srgbClr val="DDDDDD"/>
          </a:solidFill>
          <a:ln w="1270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Calibri" panose="020F0502020204030204" pitchFamily="34" charset="0"/>
            </a:endParaRPr>
          </a:p>
        </p:txBody>
      </p:sp>
      <p:sp>
        <p:nvSpPr>
          <p:cNvPr id="4" name="Rectangle 2"/>
          <p:cNvSpPr>
            <a:spLocks noChangeArrowheads="1"/>
          </p:cNvSpPr>
          <p:nvPr/>
        </p:nvSpPr>
        <p:spPr bwMode="auto">
          <a:xfrm>
            <a:off x="3503713" y="4319994"/>
            <a:ext cx="4898479"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520700" eaLnBrk="0" fontAlgn="base" hangingPunct="0">
              <a:lnSpc>
                <a:spcPct val="105000"/>
              </a:lnSpc>
              <a:spcBef>
                <a:spcPct val="0"/>
              </a:spcBef>
              <a:spcAft>
                <a:spcPct val="0"/>
              </a:spcAft>
              <a:tabLst>
                <a:tab pos="122238" algn="l"/>
                <a:tab pos="4127500" algn="l"/>
              </a:tabLst>
            </a:pPr>
            <a:r>
              <a:rPr lang="en-GB" sz="4800" dirty="0">
                <a:solidFill>
                  <a:srgbClr val="000000"/>
                </a:solidFill>
                <a:latin typeface="Arial" panose="020B0604020202020204" pitchFamily="34" charset="0"/>
                <a:cs typeface="Arial" panose="020B0604020202020204" pitchFamily="34" charset="0"/>
              </a:rPr>
              <a:t>Choose carefully</a:t>
            </a:r>
          </a:p>
        </p:txBody>
      </p:sp>
      <p:sp>
        <p:nvSpPr>
          <p:cNvPr id="3" name="Rechteck 2"/>
          <p:cNvSpPr/>
          <p:nvPr/>
        </p:nvSpPr>
        <p:spPr>
          <a:xfrm>
            <a:off x="4908370" y="548681"/>
            <a:ext cx="2089162" cy="830997"/>
          </a:xfrm>
          <a:prstGeom prst="rect">
            <a:avLst/>
          </a:prstGeom>
        </p:spPr>
        <p:txBody>
          <a:bodyPr wrap="none">
            <a:spAutoFit/>
          </a:bodyPr>
          <a:lstStyle/>
          <a:p>
            <a:pPr lvl="0" algn="ctr" eaLnBrk="0" fontAlgn="base" hangingPunct="0">
              <a:spcBef>
                <a:spcPct val="50000"/>
              </a:spcBef>
              <a:spcAft>
                <a:spcPct val="0"/>
              </a:spcAft>
            </a:pPr>
            <a:r>
              <a:rPr lang="de-DE" altLang="de-DE" sz="4800" b="1" dirty="0">
                <a:solidFill>
                  <a:srgbClr val="000000"/>
                </a:solidFill>
                <a:latin typeface="Arial" panose="020B0604020202020204" pitchFamily="34" charset="0"/>
                <a:cs typeface="Arial" panose="020B0604020202020204" pitchFamily="34" charset="0"/>
              </a:rPr>
              <a:t>Words</a:t>
            </a:r>
          </a:p>
        </p:txBody>
      </p:sp>
    </p:spTree>
    <p:extLst>
      <p:ext uri="{BB962C8B-B14F-4D97-AF65-F5344CB8AC3E}">
        <p14:creationId xmlns:p14="http://schemas.microsoft.com/office/powerpoint/2010/main" val="3156235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081767" y="1453525"/>
            <a:ext cx="8136904" cy="355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pPr>
              <a:lnSpc>
                <a:spcPct val="120000"/>
              </a:lnSpc>
            </a:pPr>
            <a:r>
              <a:rPr lang="en-GB" altLang="de-DE" sz="4800" dirty="0">
                <a:solidFill>
                  <a:prstClr val="black"/>
                </a:solidFill>
                <a:latin typeface="Arial" pitchFamily="34" charset="0"/>
              </a:rPr>
              <a:t>Do </a:t>
            </a:r>
            <a:r>
              <a:rPr lang="en-GB" altLang="de-DE" sz="4800" b="1" i="1" dirty="0">
                <a:solidFill>
                  <a:prstClr val="black"/>
                </a:solidFill>
                <a:latin typeface="Arial" pitchFamily="34" charset="0"/>
              </a:rPr>
              <a:t>not </a:t>
            </a:r>
            <a:r>
              <a:rPr lang="en-GB" altLang="de-DE" sz="4800" dirty="0">
                <a:solidFill>
                  <a:prstClr val="black"/>
                </a:solidFill>
                <a:latin typeface="Arial" pitchFamily="34" charset="0"/>
              </a:rPr>
              <a:t>"copy and paste" </a:t>
            </a:r>
          </a:p>
          <a:p>
            <a:pPr>
              <a:lnSpc>
                <a:spcPct val="120000"/>
              </a:lnSpc>
            </a:pPr>
            <a:r>
              <a:rPr lang="en-GB" altLang="de-DE" sz="4800" dirty="0">
                <a:solidFill>
                  <a:prstClr val="black"/>
                </a:solidFill>
                <a:latin typeface="Arial" pitchFamily="34" charset="0"/>
              </a:rPr>
              <a:t>files or scanned documents</a:t>
            </a:r>
          </a:p>
          <a:p>
            <a:pPr>
              <a:lnSpc>
                <a:spcPct val="120000"/>
              </a:lnSpc>
            </a:pPr>
            <a:r>
              <a:rPr lang="en-GB" altLang="de-DE" sz="4800" dirty="0">
                <a:solidFill>
                  <a:prstClr val="black"/>
                </a:solidFill>
                <a:latin typeface="Arial" pitchFamily="34" charset="0"/>
              </a:rPr>
              <a:t>into your key charts</a:t>
            </a:r>
          </a:p>
          <a:p>
            <a:pPr>
              <a:lnSpc>
                <a:spcPct val="120000"/>
              </a:lnSpc>
            </a:pPr>
            <a:r>
              <a:rPr lang="en-GB" altLang="de-DE" sz="4800" dirty="0">
                <a:solidFill>
                  <a:prstClr val="black"/>
                </a:solidFill>
                <a:latin typeface="Arial" pitchFamily="34" charset="0"/>
              </a:rPr>
              <a:t>…</a:t>
            </a:r>
          </a:p>
        </p:txBody>
      </p:sp>
      <p:sp>
        <p:nvSpPr>
          <p:cNvPr id="3" name="Textfeld 2">
            <a:extLst>
              <a:ext uri="{FF2B5EF4-FFF2-40B4-BE49-F238E27FC236}">
                <a16:creationId xmlns:a16="http://schemas.microsoft.com/office/drawing/2014/main" id="{0991E699-7359-D35C-96F5-CF36DB452C2B}"/>
              </a:ext>
            </a:extLst>
          </p:cNvPr>
          <p:cNvSpPr txBox="1"/>
          <p:nvPr/>
        </p:nvSpPr>
        <p:spPr>
          <a:xfrm>
            <a:off x="5322127" y="237063"/>
            <a:ext cx="1656184" cy="861774"/>
          </a:xfrm>
          <a:prstGeom prst="rect">
            <a:avLst/>
          </a:prstGeom>
          <a:noFill/>
        </p:spPr>
        <p:txBody>
          <a:bodyPr wrap="square">
            <a:spAutoFit/>
          </a:bodyPr>
          <a:lstStyle/>
          <a:p>
            <a:r>
              <a:rPr lang="en-US" sz="5000" b="1" dirty="0">
                <a:latin typeface="Arial" panose="020B0604020202020204" pitchFamily="34" charset="0"/>
                <a:cs typeface="Arial" panose="020B0604020202020204" pitchFamily="34" charset="0"/>
              </a:rPr>
              <a:t>Note</a:t>
            </a:r>
            <a:endParaRPr lang="en-US" sz="5000" dirty="0">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DD3F7ED7-C4E6-4F58-D5CC-D6A874F99BA3}"/>
              </a:ext>
            </a:extLst>
          </p:cNvPr>
          <p:cNvSpPr>
            <a:spLocks noChangeArrowheads="1"/>
          </p:cNvSpPr>
          <p:nvPr/>
        </p:nvSpPr>
        <p:spPr bwMode="auto">
          <a:xfrm>
            <a:off x="2027548" y="5009948"/>
            <a:ext cx="8136904" cy="89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pPr>
              <a:lnSpc>
                <a:spcPct val="120000"/>
              </a:lnSpc>
            </a:pPr>
            <a:r>
              <a:rPr lang="en-GB" altLang="de-DE" sz="4800" dirty="0">
                <a:solidFill>
                  <a:prstClr val="black"/>
                </a:solidFill>
                <a:latin typeface="Arial" pitchFamily="34" charset="0"/>
              </a:rPr>
              <a:t>Will be difficult to read</a:t>
            </a:r>
          </a:p>
        </p:txBody>
      </p:sp>
    </p:spTree>
    <p:extLst>
      <p:ext uri="{BB962C8B-B14F-4D97-AF65-F5344CB8AC3E}">
        <p14:creationId xmlns:p14="http://schemas.microsoft.com/office/powerpoint/2010/main" val="114733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585" y="1412777"/>
            <a:ext cx="7686675" cy="441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hteck 4"/>
          <p:cNvSpPr/>
          <p:nvPr/>
        </p:nvSpPr>
        <p:spPr>
          <a:xfrm>
            <a:off x="1575572" y="102053"/>
            <a:ext cx="1136053" cy="480131"/>
          </a:xfrm>
          <a:prstGeom prst="rect">
            <a:avLst/>
          </a:prstGeom>
          <a:solidFill>
            <a:schemeClr val="bg1">
              <a:lumMod val="95000"/>
            </a:schemeClr>
          </a:solidFill>
          <a:ln>
            <a:solidFill>
              <a:srgbClr val="FF0000"/>
            </a:solidFill>
          </a:ln>
        </p:spPr>
        <p:txBody>
          <a:bodyPr wrap="square">
            <a:spAutoFit/>
          </a:bodyPr>
          <a:lstStyle/>
          <a:p>
            <a:pPr>
              <a:lnSpc>
                <a:spcPct val="90000"/>
              </a:lnSpc>
            </a:pPr>
            <a:r>
              <a:rPr lang="en-US" sz="2800" b="1" i="1" dirty="0">
                <a:solidFill>
                  <a:srgbClr val="7030A0"/>
                </a:solidFill>
                <a:latin typeface="Arial" panose="020B0604020202020204" pitchFamily="34" charset="0"/>
                <a:cs typeface="Arial" panose="020B0604020202020204" pitchFamily="34" charset="0"/>
              </a:rPr>
              <a:t>Print</a:t>
            </a:r>
            <a:endParaRPr lang="en-US" sz="2800" i="1" dirty="0">
              <a:solidFill>
                <a:srgbClr val="7030A0"/>
              </a:solidFill>
              <a:latin typeface="Arial" panose="020B0604020202020204" pitchFamily="34" charset="0"/>
              <a:cs typeface="Arial" panose="020B0604020202020204" pitchFamily="34" charset="0"/>
            </a:endParaRPr>
          </a:p>
        </p:txBody>
      </p:sp>
      <p:sp>
        <p:nvSpPr>
          <p:cNvPr id="6" name="Rechteck 5"/>
          <p:cNvSpPr/>
          <p:nvPr/>
        </p:nvSpPr>
        <p:spPr>
          <a:xfrm>
            <a:off x="2887763" y="98366"/>
            <a:ext cx="7587753" cy="809261"/>
          </a:xfrm>
          <a:prstGeom prst="rect">
            <a:avLst/>
          </a:prstGeom>
        </p:spPr>
        <p:txBody>
          <a:bodyPr wrap="square">
            <a:spAutoFit/>
          </a:bodyPr>
          <a:lstStyle/>
          <a:p>
            <a:pPr algn="ctr">
              <a:lnSpc>
                <a:spcPct val="130000"/>
              </a:lnSpc>
            </a:pPr>
            <a:r>
              <a:rPr lang="en-US" sz="4000" b="1" i="1" dirty="0">
                <a:solidFill>
                  <a:srgbClr val="7030A0"/>
                </a:solidFill>
                <a:latin typeface="Arial" panose="020B0604020202020204" pitchFamily="34" charset="0"/>
                <a:cs typeface="Arial" panose="020B0604020202020204" pitchFamily="34" charset="0"/>
              </a:rPr>
              <a:t>Scanned Diagram</a:t>
            </a:r>
            <a:endParaRPr lang="en-US" sz="4000" i="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5747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8" name="Rectangle 2"/>
          <p:cNvSpPr>
            <a:spLocks noChangeArrowheads="1"/>
          </p:cNvSpPr>
          <p:nvPr/>
        </p:nvSpPr>
        <p:spPr bwMode="ltGray">
          <a:xfrm>
            <a:off x="2995658" y="1444705"/>
            <a:ext cx="7185025" cy="3600000"/>
          </a:xfrm>
          <a:prstGeom prst="rect">
            <a:avLst/>
          </a:prstGeom>
          <a:solidFill>
            <a:srgbClr val="EAEAEA"/>
          </a:solidFill>
          <a:ln w="12700">
            <a:solidFill>
              <a:schemeClr val="tx1"/>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dirty="0">
              <a:solidFill>
                <a:srgbClr val="000000"/>
              </a:solidFill>
            </a:endParaRPr>
          </a:p>
        </p:txBody>
      </p:sp>
      <p:sp>
        <p:nvSpPr>
          <p:cNvPr id="828422" name="Rectangle 6"/>
          <p:cNvSpPr>
            <a:spLocks noChangeArrowheads="1"/>
          </p:cNvSpPr>
          <p:nvPr/>
        </p:nvSpPr>
        <p:spPr bwMode="gray">
          <a:xfrm>
            <a:off x="6520731" y="5111814"/>
            <a:ext cx="38621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fontAlgn="base">
              <a:lnSpc>
                <a:spcPct val="95000"/>
              </a:lnSpc>
              <a:spcBef>
                <a:spcPct val="0"/>
              </a:spcBef>
              <a:spcAft>
                <a:spcPct val="0"/>
              </a:spcAft>
            </a:pPr>
            <a:r>
              <a:rPr lang="en-GB" sz="4000" dirty="0">
                <a:solidFill>
                  <a:prstClr val="black"/>
                </a:solidFill>
                <a:latin typeface="Calibri"/>
              </a:rPr>
              <a:t>  </a:t>
            </a:r>
            <a:r>
              <a:rPr lang="en-GB" sz="3400" dirty="0">
                <a:solidFill>
                  <a:prstClr val="black"/>
                </a:solidFill>
                <a:latin typeface="+mn-lt"/>
              </a:rPr>
              <a:t>Canephron Group</a:t>
            </a:r>
            <a:endParaRPr lang="de-DE" sz="3400" dirty="0">
              <a:solidFill>
                <a:srgbClr val="000000"/>
              </a:solidFill>
              <a:latin typeface="Calibri"/>
            </a:endParaRPr>
          </a:p>
        </p:txBody>
      </p:sp>
      <p:sp>
        <p:nvSpPr>
          <p:cNvPr id="828423" name="Text Box 7"/>
          <p:cNvSpPr txBox="1">
            <a:spLocks noChangeArrowheads="1"/>
          </p:cNvSpPr>
          <p:nvPr/>
        </p:nvSpPr>
        <p:spPr bwMode="auto">
          <a:xfrm rot="-5400000">
            <a:off x="42304" y="2797000"/>
            <a:ext cx="377252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altLang="de-DE" sz="3600" dirty="0">
                <a:solidFill>
                  <a:srgbClr val="000000"/>
                </a:solidFill>
                <a:latin typeface="+mn-lt"/>
                <a:sym typeface="Symbol" pitchFamily="18" charset="2"/>
              </a:rPr>
              <a:t>% of  patients</a:t>
            </a:r>
            <a:endParaRPr lang="en-GB" altLang="de-DE" sz="3800" dirty="0">
              <a:solidFill>
                <a:srgbClr val="000000"/>
              </a:solidFill>
              <a:latin typeface="+mn-lt"/>
              <a:sym typeface="Symbol" pitchFamily="18" charset="2"/>
            </a:endParaRPr>
          </a:p>
        </p:txBody>
      </p:sp>
      <p:sp>
        <p:nvSpPr>
          <p:cNvPr id="828425" name="Rectangle 9"/>
          <p:cNvSpPr>
            <a:spLocks noChangeArrowheads="1"/>
          </p:cNvSpPr>
          <p:nvPr/>
        </p:nvSpPr>
        <p:spPr bwMode="gray">
          <a:xfrm>
            <a:off x="3167118" y="5170080"/>
            <a:ext cx="3273557" cy="497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lvl="0" algn="ctr" fontAlgn="base">
              <a:lnSpc>
                <a:spcPct val="95000"/>
              </a:lnSpc>
              <a:spcBef>
                <a:spcPct val="0"/>
              </a:spcBef>
              <a:spcAft>
                <a:spcPct val="0"/>
              </a:spcAft>
            </a:pPr>
            <a:r>
              <a:rPr lang="en-GB" sz="3400" dirty="0">
                <a:solidFill>
                  <a:prstClr val="black"/>
                </a:solidFill>
                <a:latin typeface="Calibri"/>
              </a:rPr>
              <a:t>Fosfomycin Group</a:t>
            </a:r>
            <a:endParaRPr lang="de-DE" altLang="de-DE" sz="3400" dirty="0">
              <a:solidFill>
                <a:srgbClr val="000000"/>
              </a:solidFill>
              <a:latin typeface="Arial" pitchFamily="34" charset="0"/>
            </a:endParaRPr>
          </a:p>
        </p:txBody>
      </p:sp>
      <p:sp>
        <p:nvSpPr>
          <p:cNvPr id="2" name="Rechteck 1"/>
          <p:cNvSpPr/>
          <p:nvPr/>
        </p:nvSpPr>
        <p:spPr>
          <a:xfrm>
            <a:off x="4151784" y="1828348"/>
            <a:ext cx="1440000" cy="3204000"/>
          </a:xfrm>
          <a:prstGeom prst="rect">
            <a:avLst/>
          </a:prstGeom>
          <a:solidFill>
            <a:schemeClr val="bg1">
              <a:lumMod val="65000"/>
            </a:schemeClr>
          </a:solidFill>
          <a:ln>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prstClr val="white"/>
              </a:solidFill>
            </a:endParaRPr>
          </a:p>
        </p:txBody>
      </p:sp>
      <p:sp>
        <p:nvSpPr>
          <p:cNvPr id="11" name="Rechteck 10"/>
          <p:cNvSpPr/>
          <p:nvPr/>
        </p:nvSpPr>
        <p:spPr>
          <a:xfrm>
            <a:off x="7281956" y="2012313"/>
            <a:ext cx="1440000" cy="3024000"/>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prstClr val="white"/>
              </a:solidFill>
            </a:endParaRPr>
          </a:p>
        </p:txBody>
      </p:sp>
      <p:sp>
        <p:nvSpPr>
          <p:cNvPr id="3" name="Textfeld 2"/>
          <p:cNvSpPr txBox="1"/>
          <p:nvPr/>
        </p:nvSpPr>
        <p:spPr>
          <a:xfrm>
            <a:off x="4269942" y="2475265"/>
            <a:ext cx="1203685" cy="769441"/>
          </a:xfrm>
          <a:prstGeom prst="rect">
            <a:avLst/>
          </a:prstGeom>
          <a:noFill/>
        </p:spPr>
        <p:txBody>
          <a:bodyPr wrap="square" rtlCol="0">
            <a:spAutoFit/>
          </a:bodyPr>
          <a:lstStyle/>
          <a:p>
            <a:r>
              <a:rPr lang="de-DE" sz="4400" dirty="0"/>
              <a:t>89.8</a:t>
            </a:r>
          </a:p>
        </p:txBody>
      </p:sp>
      <p:sp>
        <p:nvSpPr>
          <p:cNvPr id="12" name="Textfeld 11"/>
          <p:cNvSpPr txBox="1"/>
          <p:nvPr/>
        </p:nvSpPr>
        <p:spPr>
          <a:xfrm>
            <a:off x="7405633" y="2475263"/>
            <a:ext cx="1203685" cy="769441"/>
          </a:xfrm>
          <a:prstGeom prst="rect">
            <a:avLst/>
          </a:prstGeom>
          <a:noFill/>
        </p:spPr>
        <p:txBody>
          <a:bodyPr wrap="square" rtlCol="0">
            <a:spAutoFit/>
          </a:bodyPr>
          <a:lstStyle/>
          <a:p>
            <a:r>
              <a:rPr lang="de-DE" sz="4400" dirty="0"/>
              <a:t>83.5</a:t>
            </a:r>
          </a:p>
        </p:txBody>
      </p:sp>
      <p:sp>
        <p:nvSpPr>
          <p:cNvPr id="4" name="Rechteck 3"/>
          <p:cNvSpPr/>
          <p:nvPr/>
        </p:nvSpPr>
        <p:spPr>
          <a:xfrm>
            <a:off x="3597260" y="163914"/>
            <a:ext cx="7070741" cy="978729"/>
          </a:xfrm>
          <a:prstGeom prst="rect">
            <a:avLst/>
          </a:prstGeom>
        </p:spPr>
        <p:txBody>
          <a:bodyPr wrap="square">
            <a:spAutoFit/>
          </a:bodyPr>
          <a:lstStyle/>
          <a:p>
            <a:pPr>
              <a:lnSpc>
                <a:spcPct val="90000"/>
              </a:lnSpc>
            </a:pPr>
            <a:r>
              <a:rPr lang="en-GB" sz="3200" b="1" dirty="0">
                <a:solidFill>
                  <a:prstClr val="black"/>
                </a:solidFill>
              </a:rPr>
              <a:t>Fosfomycin vs Canephron in </a:t>
            </a:r>
            <a:r>
              <a:rPr lang="en-GB" sz="3200" b="1" dirty="0"/>
              <a:t>lower uncomplicated urinary tract infections</a:t>
            </a:r>
            <a:endParaRPr lang="de-DE" sz="3200" b="1" dirty="0"/>
          </a:p>
        </p:txBody>
      </p:sp>
      <p:sp>
        <p:nvSpPr>
          <p:cNvPr id="15" name="Rechteck 14"/>
          <p:cNvSpPr/>
          <p:nvPr/>
        </p:nvSpPr>
        <p:spPr>
          <a:xfrm>
            <a:off x="2796850" y="5695478"/>
            <a:ext cx="7226146" cy="1138773"/>
          </a:xfrm>
          <a:prstGeom prst="rect">
            <a:avLst/>
          </a:prstGeom>
        </p:spPr>
        <p:txBody>
          <a:bodyPr wrap="square">
            <a:spAutoFit/>
          </a:bodyPr>
          <a:lstStyle/>
          <a:p>
            <a:r>
              <a:rPr lang="en-US" sz="3400" dirty="0"/>
              <a:t>Similar percentages of patients </a:t>
            </a:r>
            <a:r>
              <a:rPr lang="en-US" sz="3400" b="1" dirty="0"/>
              <a:t>not</a:t>
            </a:r>
            <a:r>
              <a:rPr lang="en-US" sz="3400" dirty="0"/>
              <a:t> </a:t>
            </a:r>
          </a:p>
          <a:p>
            <a:r>
              <a:rPr lang="en-US" sz="3400" dirty="0"/>
              <a:t>needing an additional antibiotic</a:t>
            </a:r>
            <a:endParaRPr lang="de-DE" sz="3400" dirty="0"/>
          </a:p>
        </p:txBody>
      </p:sp>
      <p:sp>
        <p:nvSpPr>
          <p:cNvPr id="16" name="Rechteck 15"/>
          <p:cNvSpPr/>
          <p:nvPr/>
        </p:nvSpPr>
        <p:spPr>
          <a:xfrm>
            <a:off x="1540560" y="274712"/>
            <a:ext cx="1928142" cy="867930"/>
          </a:xfrm>
          <a:prstGeom prst="rect">
            <a:avLst/>
          </a:prstGeom>
          <a:solidFill>
            <a:schemeClr val="bg1">
              <a:lumMod val="95000"/>
            </a:schemeClr>
          </a:solidFill>
          <a:ln>
            <a:solidFill>
              <a:srgbClr val="FF0000"/>
            </a:solidFill>
          </a:ln>
        </p:spPr>
        <p:txBody>
          <a:bodyPr wrap="square">
            <a:spAutoFit/>
          </a:bodyPr>
          <a:lstStyle/>
          <a:p>
            <a:pPr>
              <a:lnSpc>
                <a:spcPct val="90000"/>
              </a:lnSpc>
            </a:pPr>
            <a:r>
              <a:rPr lang="en-US" sz="2800" b="1" i="1" dirty="0">
                <a:solidFill>
                  <a:srgbClr val="7030A0"/>
                </a:solidFill>
                <a:latin typeface="Arial" panose="020B0604020202020204" pitchFamily="34" charset="0"/>
                <a:cs typeface="Arial" panose="020B0604020202020204" pitchFamily="34" charset="0"/>
              </a:rPr>
              <a:t>Better Diagram</a:t>
            </a:r>
            <a:endParaRPr lang="en-US" sz="2800" i="1" dirty="0">
              <a:solidFill>
                <a:srgbClr val="7030A0"/>
              </a:solidFill>
              <a:latin typeface="Arial" panose="020B0604020202020204" pitchFamily="34" charset="0"/>
              <a:cs typeface="Arial" panose="020B0604020202020204" pitchFamily="34" charset="0"/>
            </a:endParaRPr>
          </a:p>
        </p:txBody>
      </p:sp>
      <p:sp>
        <p:nvSpPr>
          <p:cNvPr id="5" name="Pfeil nach rechts 4"/>
          <p:cNvSpPr/>
          <p:nvPr/>
        </p:nvSpPr>
        <p:spPr>
          <a:xfrm>
            <a:off x="1928567" y="5832815"/>
            <a:ext cx="576064" cy="432048"/>
          </a:xfrm>
          <a:prstGeom prst="right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p:cNvSpPr/>
          <p:nvPr/>
        </p:nvSpPr>
        <p:spPr>
          <a:xfrm>
            <a:off x="8832304" y="6258340"/>
            <a:ext cx="1728192" cy="461665"/>
          </a:xfrm>
          <a:prstGeom prst="rect">
            <a:avLst/>
          </a:prstGeom>
        </p:spPr>
        <p:txBody>
          <a:bodyPr wrap="square">
            <a:spAutoFit/>
          </a:bodyPr>
          <a:lstStyle/>
          <a:p>
            <a:r>
              <a:rPr lang="de-DE" sz="1200" dirty="0"/>
              <a:t>Urol Int, DOI: 10.1159/</a:t>
            </a:r>
          </a:p>
          <a:p>
            <a:r>
              <a:rPr lang="de-DE" sz="1200" dirty="0"/>
              <a:t>000493368</a:t>
            </a:r>
          </a:p>
        </p:txBody>
      </p:sp>
      <p:sp>
        <p:nvSpPr>
          <p:cNvPr id="6" name="Textfeld 5"/>
          <p:cNvSpPr txBox="1"/>
          <p:nvPr/>
        </p:nvSpPr>
        <p:spPr>
          <a:xfrm>
            <a:off x="3215680" y="2088821"/>
            <a:ext cx="6624736" cy="369332"/>
          </a:xfrm>
          <a:prstGeom prst="rect">
            <a:avLst/>
          </a:prstGeom>
          <a:noFill/>
        </p:spPr>
        <p:txBody>
          <a:bodyPr wrap="square" rtlCol="0">
            <a:spAutoFit/>
          </a:bodyPr>
          <a:lstStyle/>
          <a:p>
            <a:r>
              <a:rPr lang="de-DE" dirty="0"/>
              <a:t>--------------------------------------------------------------------------------</a:t>
            </a:r>
          </a:p>
        </p:txBody>
      </p:sp>
      <p:sp>
        <p:nvSpPr>
          <p:cNvPr id="7" name="Textfeld 6"/>
          <p:cNvSpPr txBox="1"/>
          <p:nvPr/>
        </p:nvSpPr>
        <p:spPr>
          <a:xfrm>
            <a:off x="8965456" y="1875564"/>
            <a:ext cx="1208361" cy="923330"/>
          </a:xfrm>
          <a:prstGeom prst="rect">
            <a:avLst/>
          </a:prstGeom>
          <a:noFill/>
        </p:spPr>
        <p:txBody>
          <a:bodyPr wrap="square" rtlCol="0">
            <a:spAutoFit/>
          </a:bodyPr>
          <a:lstStyle/>
          <a:p>
            <a:r>
              <a:rPr lang="de-DE" dirty="0"/>
              <a:t>Non-</a:t>
            </a:r>
          </a:p>
          <a:p>
            <a:r>
              <a:rPr lang="de-DE" dirty="0"/>
              <a:t>inferiority</a:t>
            </a:r>
          </a:p>
          <a:p>
            <a:r>
              <a:rPr lang="de-DE" dirty="0"/>
              <a:t>Margin </a:t>
            </a:r>
          </a:p>
        </p:txBody>
      </p:sp>
      <p:sp>
        <p:nvSpPr>
          <p:cNvPr id="18" name="Textfeld 17"/>
          <p:cNvSpPr txBox="1"/>
          <p:nvPr/>
        </p:nvSpPr>
        <p:spPr>
          <a:xfrm>
            <a:off x="2779337" y="4320000"/>
            <a:ext cx="202806" cy="600164"/>
          </a:xfrm>
          <a:prstGeom prst="rect">
            <a:avLst/>
          </a:prstGeom>
          <a:noFill/>
        </p:spPr>
        <p:txBody>
          <a:bodyPr wrap="square" rtlCol="0">
            <a:spAutoFit/>
          </a:bodyPr>
          <a:lstStyle/>
          <a:p>
            <a:r>
              <a:rPr lang="de-DE" sz="3300" dirty="0"/>
              <a:t>-</a:t>
            </a:r>
          </a:p>
        </p:txBody>
      </p:sp>
      <p:sp>
        <p:nvSpPr>
          <p:cNvPr id="22" name="Textfeld 21"/>
          <p:cNvSpPr txBox="1"/>
          <p:nvPr/>
        </p:nvSpPr>
        <p:spPr>
          <a:xfrm>
            <a:off x="2786777" y="3960000"/>
            <a:ext cx="202806" cy="600164"/>
          </a:xfrm>
          <a:prstGeom prst="rect">
            <a:avLst/>
          </a:prstGeom>
          <a:noFill/>
        </p:spPr>
        <p:txBody>
          <a:bodyPr wrap="square" rtlCol="0">
            <a:spAutoFit/>
          </a:bodyPr>
          <a:lstStyle/>
          <a:p>
            <a:r>
              <a:rPr lang="de-DE" sz="3300" dirty="0"/>
              <a:t>-</a:t>
            </a:r>
          </a:p>
        </p:txBody>
      </p:sp>
      <p:sp>
        <p:nvSpPr>
          <p:cNvPr id="23" name="Textfeld 22"/>
          <p:cNvSpPr txBox="1"/>
          <p:nvPr/>
        </p:nvSpPr>
        <p:spPr>
          <a:xfrm>
            <a:off x="2788389" y="3575956"/>
            <a:ext cx="202806" cy="600164"/>
          </a:xfrm>
          <a:prstGeom prst="rect">
            <a:avLst/>
          </a:prstGeom>
          <a:noFill/>
        </p:spPr>
        <p:txBody>
          <a:bodyPr wrap="square" rtlCol="0">
            <a:spAutoFit/>
          </a:bodyPr>
          <a:lstStyle/>
          <a:p>
            <a:r>
              <a:rPr lang="de-DE" sz="3300" dirty="0"/>
              <a:t>-</a:t>
            </a:r>
          </a:p>
        </p:txBody>
      </p:sp>
      <p:sp>
        <p:nvSpPr>
          <p:cNvPr id="24" name="Textfeld 23"/>
          <p:cNvSpPr txBox="1"/>
          <p:nvPr/>
        </p:nvSpPr>
        <p:spPr>
          <a:xfrm>
            <a:off x="2783632" y="3240000"/>
            <a:ext cx="202806" cy="600164"/>
          </a:xfrm>
          <a:prstGeom prst="rect">
            <a:avLst/>
          </a:prstGeom>
          <a:noFill/>
        </p:spPr>
        <p:txBody>
          <a:bodyPr wrap="square" rtlCol="0">
            <a:spAutoFit/>
          </a:bodyPr>
          <a:lstStyle/>
          <a:p>
            <a:r>
              <a:rPr lang="de-DE" sz="3300" dirty="0"/>
              <a:t>-</a:t>
            </a:r>
          </a:p>
        </p:txBody>
      </p:sp>
      <p:sp>
        <p:nvSpPr>
          <p:cNvPr id="25" name="Textfeld 24"/>
          <p:cNvSpPr txBox="1"/>
          <p:nvPr/>
        </p:nvSpPr>
        <p:spPr>
          <a:xfrm>
            <a:off x="2797226" y="2880000"/>
            <a:ext cx="202806" cy="600164"/>
          </a:xfrm>
          <a:prstGeom prst="rect">
            <a:avLst/>
          </a:prstGeom>
          <a:noFill/>
        </p:spPr>
        <p:txBody>
          <a:bodyPr wrap="square" rtlCol="0">
            <a:spAutoFit/>
          </a:bodyPr>
          <a:lstStyle/>
          <a:p>
            <a:r>
              <a:rPr lang="de-DE" sz="3300" dirty="0"/>
              <a:t>-</a:t>
            </a:r>
          </a:p>
        </p:txBody>
      </p:sp>
      <p:sp>
        <p:nvSpPr>
          <p:cNvPr id="26" name="Textfeld 25"/>
          <p:cNvSpPr txBox="1"/>
          <p:nvPr/>
        </p:nvSpPr>
        <p:spPr>
          <a:xfrm>
            <a:off x="2797226" y="2520000"/>
            <a:ext cx="202806" cy="600164"/>
          </a:xfrm>
          <a:prstGeom prst="rect">
            <a:avLst/>
          </a:prstGeom>
          <a:noFill/>
        </p:spPr>
        <p:txBody>
          <a:bodyPr wrap="square" rtlCol="0">
            <a:spAutoFit/>
          </a:bodyPr>
          <a:lstStyle/>
          <a:p>
            <a:r>
              <a:rPr lang="de-DE" sz="3300" dirty="0"/>
              <a:t>-</a:t>
            </a:r>
          </a:p>
        </p:txBody>
      </p:sp>
      <p:sp>
        <p:nvSpPr>
          <p:cNvPr id="27" name="Textfeld 26"/>
          <p:cNvSpPr txBox="1"/>
          <p:nvPr/>
        </p:nvSpPr>
        <p:spPr>
          <a:xfrm>
            <a:off x="2797889" y="2160000"/>
            <a:ext cx="202806" cy="600164"/>
          </a:xfrm>
          <a:prstGeom prst="rect">
            <a:avLst/>
          </a:prstGeom>
          <a:noFill/>
        </p:spPr>
        <p:txBody>
          <a:bodyPr wrap="square" rtlCol="0">
            <a:spAutoFit/>
          </a:bodyPr>
          <a:lstStyle/>
          <a:p>
            <a:r>
              <a:rPr lang="de-DE" sz="3300" dirty="0"/>
              <a:t>-</a:t>
            </a:r>
          </a:p>
        </p:txBody>
      </p:sp>
      <p:sp>
        <p:nvSpPr>
          <p:cNvPr id="28" name="Textfeld 27"/>
          <p:cNvSpPr txBox="1"/>
          <p:nvPr/>
        </p:nvSpPr>
        <p:spPr>
          <a:xfrm>
            <a:off x="2798785" y="1800000"/>
            <a:ext cx="202806" cy="600164"/>
          </a:xfrm>
          <a:prstGeom prst="rect">
            <a:avLst/>
          </a:prstGeom>
          <a:noFill/>
        </p:spPr>
        <p:txBody>
          <a:bodyPr wrap="square" rtlCol="0">
            <a:spAutoFit/>
          </a:bodyPr>
          <a:lstStyle/>
          <a:p>
            <a:r>
              <a:rPr lang="de-DE" sz="3300" dirty="0"/>
              <a:t>-</a:t>
            </a:r>
          </a:p>
        </p:txBody>
      </p:sp>
      <p:sp>
        <p:nvSpPr>
          <p:cNvPr id="29" name="Textfeld 28"/>
          <p:cNvSpPr txBox="1"/>
          <p:nvPr/>
        </p:nvSpPr>
        <p:spPr>
          <a:xfrm>
            <a:off x="2801240" y="1440000"/>
            <a:ext cx="202806" cy="600164"/>
          </a:xfrm>
          <a:prstGeom prst="rect">
            <a:avLst/>
          </a:prstGeom>
          <a:noFill/>
        </p:spPr>
        <p:txBody>
          <a:bodyPr wrap="square" rtlCol="0">
            <a:spAutoFit/>
          </a:bodyPr>
          <a:lstStyle/>
          <a:p>
            <a:r>
              <a:rPr lang="de-DE" sz="3300" dirty="0"/>
              <a:t>-</a:t>
            </a:r>
          </a:p>
        </p:txBody>
      </p:sp>
      <p:sp>
        <p:nvSpPr>
          <p:cNvPr id="30" name="Textfeld 29"/>
          <p:cNvSpPr txBox="1"/>
          <p:nvPr/>
        </p:nvSpPr>
        <p:spPr>
          <a:xfrm>
            <a:off x="2325657" y="4021855"/>
            <a:ext cx="643777" cy="523220"/>
          </a:xfrm>
          <a:prstGeom prst="rect">
            <a:avLst/>
          </a:prstGeom>
          <a:noFill/>
        </p:spPr>
        <p:txBody>
          <a:bodyPr wrap="square" rtlCol="0">
            <a:spAutoFit/>
          </a:bodyPr>
          <a:lstStyle/>
          <a:p>
            <a:r>
              <a:rPr lang="de-DE" sz="2800" dirty="0"/>
              <a:t>20</a:t>
            </a:r>
          </a:p>
        </p:txBody>
      </p:sp>
      <p:sp>
        <p:nvSpPr>
          <p:cNvPr id="31" name="Textfeld 30"/>
          <p:cNvSpPr txBox="1"/>
          <p:nvPr/>
        </p:nvSpPr>
        <p:spPr>
          <a:xfrm>
            <a:off x="2342757" y="3302484"/>
            <a:ext cx="643777" cy="523220"/>
          </a:xfrm>
          <a:prstGeom prst="rect">
            <a:avLst/>
          </a:prstGeom>
          <a:noFill/>
        </p:spPr>
        <p:txBody>
          <a:bodyPr wrap="square" rtlCol="0">
            <a:spAutoFit/>
          </a:bodyPr>
          <a:lstStyle/>
          <a:p>
            <a:r>
              <a:rPr lang="de-DE" sz="2800" dirty="0"/>
              <a:t>40</a:t>
            </a:r>
          </a:p>
        </p:txBody>
      </p:sp>
      <p:sp>
        <p:nvSpPr>
          <p:cNvPr id="32" name="Textfeld 31"/>
          <p:cNvSpPr txBox="1"/>
          <p:nvPr/>
        </p:nvSpPr>
        <p:spPr>
          <a:xfrm>
            <a:off x="2392468" y="1875564"/>
            <a:ext cx="643777" cy="523220"/>
          </a:xfrm>
          <a:prstGeom prst="rect">
            <a:avLst/>
          </a:prstGeom>
          <a:noFill/>
        </p:spPr>
        <p:txBody>
          <a:bodyPr wrap="square" rtlCol="0">
            <a:spAutoFit/>
          </a:bodyPr>
          <a:lstStyle/>
          <a:p>
            <a:r>
              <a:rPr lang="de-DE" sz="2800" dirty="0"/>
              <a:t>80</a:t>
            </a:r>
          </a:p>
        </p:txBody>
      </p:sp>
      <p:sp>
        <p:nvSpPr>
          <p:cNvPr id="34" name="Textfeld 33"/>
          <p:cNvSpPr txBox="1"/>
          <p:nvPr/>
        </p:nvSpPr>
        <p:spPr>
          <a:xfrm>
            <a:off x="2362799" y="2612430"/>
            <a:ext cx="643777" cy="523220"/>
          </a:xfrm>
          <a:prstGeom prst="rect">
            <a:avLst/>
          </a:prstGeom>
          <a:noFill/>
        </p:spPr>
        <p:txBody>
          <a:bodyPr wrap="square" rtlCol="0">
            <a:spAutoFit/>
          </a:bodyPr>
          <a:lstStyle/>
          <a:p>
            <a:r>
              <a:rPr lang="de-DE" sz="2800" dirty="0"/>
              <a:t>60</a:t>
            </a:r>
          </a:p>
        </p:txBody>
      </p:sp>
    </p:spTree>
    <p:extLst>
      <p:ext uri="{BB962C8B-B14F-4D97-AF65-F5344CB8AC3E}">
        <p14:creationId xmlns:p14="http://schemas.microsoft.com/office/powerpoint/2010/main" val="3622956388"/>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5"/>
          <p:cNvSpPr txBox="1">
            <a:spLocks noChangeArrowheads="1"/>
          </p:cNvSpPr>
          <p:nvPr/>
        </p:nvSpPr>
        <p:spPr bwMode="auto">
          <a:xfrm>
            <a:off x="2289595" y="980729"/>
            <a:ext cx="7560840" cy="1063433"/>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nSpc>
                <a:spcPct val="150000"/>
              </a:lnSpc>
              <a:spcBef>
                <a:spcPct val="0"/>
              </a:spcBef>
              <a:buFontTx/>
              <a:buNone/>
            </a:pPr>
            <a:r>
              <a:rPr lang="en-GB" altLang="de-DE" sz="4800" dirty="0">
                <a:solidFill>
                  <a:srgbClr val="000000"/>
                </a:solidFill>
                <a:latin typeface="Arial" pitchFamily="34" charset="0"/>
              </a:rPr>
              <a:t>Do </a:t>
            </a:r>
            <a:r>
              <a:rPr lang="en-GB" altLang="de-DE" sz="4800" b="1" dirty="0">
                <a:solidFill>
                  <a:srgbClr val="000000"/>
                </a:solidFill>
                <a:latin typeface="Arial" pitchFamily="34" charset="0"/>
              </a:rPr>
              <a:t>not</a:t>
            </a:r>
            <a:r>
              <a:rPr lang="en-GB" altLang="de-DE" sz="4800" dirty="0">
                <a:solidFill>
                  <a:srgbClr val="000000"/>
                </a:solidFill>
                <a:latin typeface="Arial" pitchFamily="34" charset="0"/>
              </a:rPr>
              <a:t> read your slides …</a:t>
            </a:r>
          </a:p>
        </p:txBody>
      </p:sp>
      <p:sp>
        <p:nvSpPr>
          <p:cNvPr id="3" name="Text Box 5"/>
          <p:cNvSpPr txBox="1">
            <a:spLocks noChangeArrowheads="1"/>
          </p:cNvSpPr>
          <p:nvPr/>
        </p:nvSpPr>
        <p:spPr bwMode="auto">
          <a:xfrm>
            <a:off x="2326146" y="2492896"/>
            <a:ext cx="6769100" cy="1783630"/>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nSpc>
                <a:spcPct val="120000"/>
              </a:lnSpc>
              <a:spcBef>
                <a:spcPct val="0"/>
              </a:spcBef>
              <a:buFontTx/>
              <a:buNone/>
            </a:pPr>
            <a:r>
              <a:rPr lang="en-GB" altLang="de-DE" sz="4800" dirty="0">
                <a:solidFill>
                  <a:srgbClr val="000000"/>
                </a:solidFill>
                <a:latin typeface="Arial" pitchFamily="34" charset="0"/>
              </a:rPr>
              <a:t>They are called visual </a:t>
            </a:r>
            <a:r>
              <a:rPr lang="en-GB" altLang="de-DE" sz="4800" b="1" dirty="0">
                <a:solidFill>
                  <a:srgbClr val="000000"/>
                </a:solidFill>
                <a:latin typeface="Arial" pitchFamily="34" charset="0"/>
              </a:rPr>
              <a:t>aids</a:t>
            </a:r>
            <a:r>
              <a:rPr lang="en-GB" altLang="de-DE" sz="4800" dirty="0">
                <a:solidFill>
                  <a:srgbClr val="000000"/>
                </a:solidFill>
                <a:latin typeface="Arial" pitchFamily="34" charset="0"/>
              </a:rPr>
              <a:t> for a reason …</a:t>
            </a:r>
          </a:p>
        </p:txBody>
      </p:sp>
    </p:spTree>
    <p:extLst>
      <p:ext uri="{BB962C8B-B14F-4D97-AF65-F5344CB8AC3E}">
        <p14:creationId xmlns:p14="http://schemas.microsoft.com/office/powerpoint/2010/main" val="30229095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991544" y="1340768"/>
            <a:ext cx="8280920" cy="2751522"/>
          </a:xfrm>
          <a:prstGeom prst="rect">
            <a:avLst/>
          </a:prstGeom>
        </p:spPr>
        <p:txBody>
          <a:bodyPr wrap="square">
            <a:spAutoFit/>
          </a:bodyPr>
          <a:lstStyle/>
          <a:p>
            <a:pPr>
              <a:lnSpc>
                <a:spcPct val="120000"/>
              </a:lnSpc>
            </a:pPr>
            <a:r>
              <a:rPr lang="en-US" sz="4800" dirty="0">
                <a:solidFill>
                  <a:prstClr val="black"/>
                </a:solidFill>
              </a:rPr>
              <a:t>Which 20% of my charts </a:t>
            </a:r>
          </a:p>
          <a:p>
            <a:pPr>
              <a:lnSpc>
                <a:spcPct val="120000"/>
              </a:lnSpc>
            </a:pPr>
            <a:r>
              <a:rPr lang="en-US" sz="4800" dirty="0">
                <a:solidFill>
                  <a:prstClr val="black"/>
                </a:solidFill>
              </a:rPr>
              <a:t>produce 80% of the impact </a:t>
            </a:r>
          </a:p>
          <a:p>
            <a:pPr>
              <a:lnSpc>
                <a:spcPct val="120000"/>
              </a:lnSpc>
            </a:pPr>
            <a:r>
              <a:rPr lang="en-US" sz="4800" dirty="0">
                <a:solidFill>
                  <a:prstClr val="black"/>
                </a:solidFill>
              </a:rPr>
              <a:t>that I wish to generate?</a:t>
            </a:r>
          </a:p>
        </p:txBody>
      </p:sp>
      <p:sp>
        <p:nvSpPr>
          <p:cNvPr id="3" name="Text Box 13"/>
          <p:cNvSpPr txBox="1">
            <a:spLocks noChangeArrowheads="1"/>
          </p:cNvSpPr>
          <p:nvPr/>
        </p:nvSpPr>
        <p:spPr bwMode="auto">
          <a:xfrm>
            <a:off x="1631504" y="260649"/>
            <a:ext cx="8915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de-DE" sz="4800" b="1" dirty="0">
                <a:solidFill>
                  <a:prstClr val="black"/>
                </a:solidFill>
                <a:latin typeface="Arial" charset="0"/>
              </a:rPr>
              <a:t>Ask: Essential Charts</a:t>
            </a:r>
            <a:endParaRPr lang="en-US" altLang="de-DE" sz="4400" b="1" dirty="0">
              <a:solidFill>
                <a:prstClr val="black"/>
              </a:solidFill>
              <a:latin typeface="Arial" charset="0"/>
            </a:endParaRPr>
          </a:p>
        </p:txBody>
      </p:sp>
    </p:spTree>
    <p:extLst>
      <p:ext uri="{BB962C8B-B14F-4D97-AF65-F5344CB8AC3E}">
        <p14:creationId xmlns:p14="http://schemas.microsoft.com/office/powerpoint/2010/main" val="31864522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Text Box 2"/>
          <p:cNvSpPr txBox="1">
            <a:spLocks noChangeArrowheads="1"/>
          </p:cNvSpPr>
          <p:nvPr/>
        </p:nvSpPr>
        <p:spPr bwMode="auto">
          <a:xfrm>
            <a:off x="2063552" y="2348881"/>
            <a:ext cx="8208912" cy="222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10000"/>
              </a:lnSpc>
            </a:pPr>
            <a:r>
              <a:rPr lang="en-GB" altLang="de-DE" sz="4200" dirty="0" err="1">
                <a:solidFill>
                  <a:srgbClr val="000000"/>
                </a:solidFill>
                <a:latin typeface="Arial" pitchFamily="34" charset="0"/>
                <a:sym typeface="Symbol" pitchFamily="18" charset="2"/>
              </a:rPr>
              <a:t>Substantin</a:t>
            </a:r>
            <a:r>
              <a:rPr lang="en-GB" altLang="de-DE" sz="4200" dirty="0">
                <a:solidFill>
                  <a:srgbClr val="000000"/>
                </a:solidFill>
                <a:latin typeface="Arial" pitchFamily="34" charset="0"/>
                <a:sym typeface="Symbol" pitchFamily="18" charset="2"/>
              </a:rPr>
              <a:t> reduces endpoint </a:t>
            </a:r>
          </a:p>
          <a:p>
            <a:pPr>
              <a:lnSpc>
                <a:spcPct val="110000"/>
              </a:lnSpc>
            </a:pPr>
            <a:r>
              <a:rPr lang="en-GB" altLang="de-DE" sz="4200" dirty="0">
                <a:solidFill>
                  <a:srgbClr val="000000"/>
                </a:solidFill>
                <a:latin typeface="Arial" pitchFamily="34" charset="0"/>
                <a:sym typeface="Symbol" pitchFamily="18" charset="2"/>
              </a:rPr>
              <a:t>by 75% (from 100 to 25),</a:t>
            </a:r>
          </a:p>
          <a:p>
            <a:pPr>
              <a:lnSpc>
                <a:spcPct val="110000"/>
              </a:lnSpc>
            </a:pPr>
            <a:r>
              <a:rPr lang="en-GB" altLang="de-DE" sz="4200" dirty="0">
                <a:solidFill>
                  <a:srgbClr val="000000"/>
                </a:solidFill>
                <a:latin typeface="Arial" pitchFamily="34" charset="0"/>
                <a:sym typeface="Symbol" pitchFamily="18" charset="2"/>
              </a:rPr>
              <a:t>compared to the control group.</a:t>
            </a:r>
          </a:p>
        </p:txBody>
      </p:sp>
      <p:sp>
        <p:nvSpPr>
          <p:cNvPr id="5" name="Rectangle 2"/>
          <p:cNvSpPr>
            <a:spLocks noChangeArrowheads="1"/>
          </p:cNvSpPr>
          <p:nvPr/>
        </p:nvSpPr>
        <p:spPr bwMode="auto">
          <a:xfrm>
            <a:off x="4823711" y="692696"/>
            <a:ext cx="474912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3300" dirty="0">
                <a:solidFill>
                  <a:prstClr val="black"/>
                </a:solidFill>
                <a:latin typeface="Arial" pitchFamily="34" charset="0"/>
              </a:rPr>
              <a:t>Example One, Version 1</a:t>
            </a:r>
          </a:p>
        </p:txBody>
      </p:sp>
    </p:spTree>
    <p:extLst>
      <p:ext uri="{BB962C8B-B14F-4D97-AF65-F5344CB8AC3E}">
        <p14:creationId xmlns:p14="http://schemas.microsoft.com/office/powerpoint/2010/main" val="273255959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gray">
          <a:xfrm>
            <a:off x="2364827" y="2628691"/>
            <a:ext cx="3124200" cy="5847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p>
            <a:pPr algn="ctr" eaLnBrk="0" fontAlgn="base" hangingPunct="0">
              <a:lnSpc>
                <a:spcPct val="95000"/>
              </a:lnSpc>
              <a:spcBef>
                <a:spcPct val="0"/>
              </a:spcBef>
              <a:spcAft>
                <a:spcPct val="0"/>
              </a:spcAft>
            </a:pPr>
            <a:r>
              <a:rPr lang="de-DE" sz="4000" dirty="0">
                <a:solidFill>
                  <a:srgbClr val="000000"/>
                </a:solidFill>
              </a:rPr>
              <a:t>Control</a:t>
            </a:r>
          </a:p>
        </p:txBody>
      </p:sp>
      <p:sp>
        <p:nvSpPr>
          <p:cNvPr id="5123" name="Rectangle 3"/>
          <p:cNvSpPr>
            <a:spLocks noChangeArrowheads="1"/>
          </p:cNvSpPr>
          <p:nvPr/>
        </p:nvSpPr>
        <p:spPr bwMode="gray">
          <a:xfrm>
            <a:off x="5489027" y="2628691"/>
            <a:ext cx="3657600" cy="5847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algn="ctr" eaLnBrk="0" fontAlgn="base" hangingPunct="0">
              <a:lnSpc>
                <a:spcPct val="95000"/>
              </a:lnSpc>
              <a:spcBef>
                <a:spcPct val="0"/>
              </a:spcBef>
              <a:spcAft>
                <a:spcPct val="0"/>
              </a:spcAft>
            </a:pPr>
            <a:r>
              <a:rPr lang="de-DE" sz="4000" dirty="0" err="1">
                <a:solidFill>
                  <a:srgbClr val="000000"/>
                </a:solidFill>
              </a:rPr>
              <a:t>Substantin</a:t>
            </a:r>
            <a:endParaRPr lang="de-DE" sz="3600" dirty="0">
              <a:solidFill>
                <a:srgbClr val="000000"/>
              </a:solidFill>
            </a:endParaRPr>
          </a:p>
        </p:txBody>
      </p:sp>
      <p:sp>
        <p:nvSpPr>
          <p:cNvPr id="5124" name="Rectangle 4"/>
          <p:cNvSpPr>
            <a:spLocks noChangeArrowheads="1"/>
          </p:cNvSpPr>
          <p:nvPr/>
        </p:nvSpPr>
        <p:spPr bwMode="gray">
          <a:xfrm>
            <a:off x="2364827" y="3222388"/>
            <a:ext cx="3124200" cy="601662"/>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p>
            <a:pPr algn="ctr" eaLnBrk="0" fontAlgn="base" hangingPunct="0">
              <a:lnSpc>
                <a:spcPct val="95000"/>
              </a:lnSpc>
              <a:spcBef>
                <a:spcPct val="0"/>
              </a:spcBef>
              <a:spcAft>
                <a:spcPct val="0"/>
              </a:spcAft>
            </a:pPr>
            <a:r>
              <a:rPr lang="de-DE" sz="4000" dirty="0">
                <a:solidFill>
                  <a:srgbClr val="000000"/>
                </a:solidFill>
              </a:rPr>
              <a:t>100</a:t>
            </a:r>
            <a:endParaRPr lang="de-DE" sz="3800" baseline="30000" dirty="0">
              <a:solidFill>
                <a:srgbClr val="000000"/>
              </a:solidFill>
            </a:endParaRPr>
          </a:p>
        </p:txBody>
      </p:sp>
      <p:sp>
        <p:nvSpPr>
          <p:cNvPr id="5125" name="Rectangle 5"/>
          <p:cNvSpPr>
            <a:spLocks noChangeArrowheads="1"/>
          </p:cNvSpPr>
          <p:nvPr/>
        </p:nvSpPr>
        <p:spPr bwMode="gray">
          <a:xfrm>
            <a:off x="5489027" y="3222388"/>
            <a:ext cx="3657600" cy="601662"/>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algn="ctr" eaLnBrk="0" fontAlgn="base" hangingPunct="0">
              <a:lnSpc>
                <a:spcPct val="95000"/>
              </a:lnSpc>
              <a:spcBef>
                <a:spcPct val="0"/>
              </a:spcBef>
              <a:spcAft>
                <a:spcPct val="0"/>
              </a:spcAft>
            </a:pPr>
            <a:r>
              <a:rPr lang="de-DE" sz="4000" dirty="0">
                <a:solidFill>
                  <a:srgbClr val="000000"/>
                </a:solidFill>
              </a:rPr>
              <a:t>25</a:t>
            </a:r>
            <a:endParaRPr lang="de-DE" sz="3600" dirty="0">
              <a:solidFill>
                <a:srgbClr val="000000"/>
              </a:solidFill>
            </a:endParaRPr>
          </a:p>
        </p:txBody>
      </p:sp>
      <p:sp>
        <p:nvSpPr>
          <p:cNvPr id="5129" name="Text Box 9"/>
          <p:cNvSpPr txBox="1">
            <a:spLocks noChangeArrowheads="1"/>
          </p:cNvSpPr>
          <p:nvPr/>
        </p:nvSpPr>
        <p:spPr bwMode="auto">
          <a:xfrm>
            <a:off x="4361649" y="1431690"/>
            <a:ext cx="4751388" cy="716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lnSpc>
                <a:spcPct val="110000"/>
              </a:lnSpc>
              <a:spcBef>
                <a:spcPct val="0"/>
              </a:spcBef>
              <a:spcAft>
                <a:spcPct val="0"/>
              </a:spcAft>
            </a:pPr>
            <a:r>
              <a:rPr lang="en-GB" altLang="de-DE" sz="4000" dirty="0">
                <a:solidFill>
                  <a:srgbClr val="000000"/>
                </a:solidFill>
                <a:latin typeface="Arial" pitchFamily="34" charset="0"/>
                <a:sym typeface="Symbol" pitchFamily="18" charset="2"/>
              </a:rPr>
              <a:t>Endpoint</a:t>
            </a:r>
            <a:endParaRPr lang="de-DE" sz="4000" b="1" baseline="30000" dirty="0">
              <a:solidFill>
                <a:srgbClr val="000000"/>
              </a:solidFill>
              <a:latin typeface="Times New Roman" pitchFamily="18" charset="0"/>
            </a:endParaRPr>
          </a:p>
        </p:txBody>
      </p:sp>
      <p:sp>
        <p:nvSpPr>
          <p:cNvPr id="7" name="Rectangle 2"/>
          <p:cNvSpPr>
            <a:spLocks noChangeArrowheads="1"/>
          </p:cNvSpPr>
          <p:nvPr/>
        </p:nvSpPr>
        <p:spPr bwMode="auto">
          <a:xfrm>
            <a:off x="4151785" y="404664"/>
            <a:ext cx="474912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3300" dirty="0">
                <a:solidFill>
                  <a:prstClr val="black"/>
                </a:solidFill>
                <a:latin typeface="Arial" pitchFamily="34" charset="0"/>
              </a:rPr>
              <a:t>Example One, Version 2</a:t>
            </a:r>
          </a:p>
        </p:txBody>
      </p:sp>
    </p:spTree>
    <p:extLst>
      <p:ext uri="{BB962C8B-B14F-4D97-AF65-F5344CB8AC3E}">
        <p14:creationId xmlns:p14="http://schemas.microsoft.com/office/powerpoint/2010/main" val="2399136338"/>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8" name="Rectangle 2"/>
          <p:cNvSpPr>
            <a:spLocks noChangeArrowheads="1"/>
          </p:cNvSpPr>
          <p:nvPr/>
        </p:nvSpPr>
        <p:spPr bwMode="ltGray">
          <a:xfrm>
            <a:off x="3101976" y="1905001"/>
            <a:ext cx="7185025" cy="3255963"/>
          </a:xfrm>
          <a:prstGeom prst="rect">
            <a:avLst/>
          </a:prstGeom>
          <a:solidFill>
            <a:srgbClr val="EAEAEA"/>
          </a:solidFill>
          <a:ln w="12700">
            <a:solidFill>
              <a:schemeClr val="tx1"/>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828421" name="AutoShape 5"/>
          <p:cNvSpPr>
            <a:spLocks noChangeArrowheads="1"/>
          </p:cNvSpPr>
          <p:nvPr/>
        </p:nvSpPr>
        <p:spPr bwMode="gray">
          <a:xfrm>
            <a:off x="6400800" y="3000964"/>
            <a:ext cx="1752600" cy="1580164"/>
          </a:xfrm>
          <a:prstGeom prst="downArrow">
            <a:avLst>
              <a:gd name="adj1" fmla="val 50000"/>
              <a:gd name="adj2" fmla="val 25000"/>
            </a:avLst>
          </a:prstGeom>
          <a:gradFill rotWithShape="0">
            <a:gsLst>
              <a:gs pos="0">
                <a:srgbClr val="B9F1B9"/>
              </a:gs>
              <a:gs pos="100000">
                <a:srgbClr val="00CC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828422" name="Rectangle 6"/>
          <p:cNvSpPr>
            <a:spLocks noChangeArrowheads="1"/>
          </p:cNvSpPr>
          <p:nvPr/>
        </p:nvSpPr>
        <p:spPr bwMode="gray">
          <a:xfrm>
            <a:off x="5867400" y="5257801"/>
            <a:ext cx="2971800" cy="55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5000"/>
              </a:lnSpc>
            </a:pPr>
            <a:r>
              <a:rPr lang="de-DE" altLang="de-DE" sz="3800" dirty="0" err="1">
                <a:solidFill>
                  <a:srgbClr val="000000"/>
                </a:solidFill>
                <a:latin typeface="Arial" pitchFamily="34" charset="0"/>
              </a:rPr>
              <a:t>Substantin</a:t>
            </a:r>
            <a:endParaRPr lang="en-US" altLang="de-DE" sz="3800" baseline="30000" dirty="0">
              <a:solidFill>
                <a:srgbClr val="000000"/>
              </a:solidFill>
              <a:latin typeface="Arial" pitchFamily="34" charset="0"/>
            </a:endParaRPr>
          </a:p>
        </p:txBody>
      </p:sp>
      <p:sp>
        <p:nvSpPr>
          <p:cNvPr id="828423" name="Text Box 7"/>
          <p:cNvSpPr txBox="1">
            <a:spLocks noChangeArrowheads="1"/>
          </p:cNvSpPr>
          <p:nvPr/>
        </p:nvSpPr>
        <p:spPr bwMode="auto">
          <a:xfrm rot="-5400000">
            <a:off x="696674" y="3030434"/>
            <a:ext cx="34495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altLang="de-DE" sz="3600" dirty="0">
                <a:solidFill>
                  <a:srgbClr val="000000"/>
                </a:solidFill>
                <a:latin typeface="Arial" pitchFamily="34" charset="0"/>
                <a:sym typeface="Symbol" pitchFamily="18" charset="2"/>
              </a:rPr>
              <a:t>Endpoint</a:t>
            </a:r>
            <a:endParaRPr lang="en-GB" altLang="de-DE" sz="3800" dirty="0">
              <a:solidFill>
                <a:srgbClr val="000000"/>
              </a:solidFill>
              <a:latin typeface="Arial" pitchFamily="34" charset="0"/>
              <a:sym typeface="Symbol" pitchFamily="18" charset="2"/>
            </a:endParaRPr>
          </a:p>
        </p:txBody>
      </p:sp>
      <p:sp>
        <p:nvSpPr>
          <p:cNvPr id="828424" name="Text Box 8"/>
          <p:cNvSpPr txBox="1">
            <a:spLocks noChangeArrowheads="1"/>
          </p:cNvSpPr>
          <p:nvPr/>
        </p:nvSpPr>
        <p:spPr bwMode="gray">
          <a:xfrm>
            <a:off x="6513445" y="3581401"/>
            <a:ext cx="1600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de-DE" sz="3000" b="1" dirty="0">
                <a:solidFill>
                  <a:srgbClr val="000000"/>
                </a:solidFill>
                <a:latin typeface="Arial" pitchFamily="34" charset="0"/>
              </a:rPr>
              <a:t>75%</a:t>
            </a:r>
            <a:endParaRPr lang="en-GB" altLang="de-DE" sz="3000" b="1" dirty="0">
              <a:solidFill>
                <a:srgbClr val="000000"/>
              </a:solidFill>
            </a:endParaRPr>
          </a:p>
        </p:txBody>
      </p:sp>
      <p:sp>
        <p:nvSpPr>
          <p:cNvPr id="828425" name="Rectangle 9"/>
          <p:cNvSpPr>
            <a:spLocks noChangeArrowheads="1"/>
          </p:cNvSpPr>
          <p:nvPr/>
        </p:nvSpPr>
        <p:spPr bwMode="gray">
          <a:xfrm>
            <a:off x="3662364" y="5249863"/>
            <a:ext cx="20669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3600" dirty="0">
                <a:solidFill>
                  <a:srgbClr val="000000"/>
                </a:solidFill>
                <a:latin typeface="Arial" pitchFamily="34" charset="0"/>
              </a:rPr>
              <a:t>Control</a:t>
            </a:r>
          </a:p>
        </p:txBody>
      </p:sp>
      <p:sp>
        <p:nvSpPr>
          <p:cNvPr id="2" name="Rechteck 1"/>
          <p:cNvSpPr/>
          <p:nvPr/>
        </p:nvSpPr>
        <p:spPr>
          <a:xfrm>
            <a:off x="4151784" y="3000963"/>
            <a:ext cx="1024880" cy="216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1" name="Rechteck 10"/>
          <p:cNvSpPr/>
          <p:nvPr/>
        </p:nvSpPr>
        <p:spPr>
          <a:xfrm>
            <a:off x="6737019" y="4611674"/>
            <a:ext cx="1024880" cy="54000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0" name="Rectangle 2"/>
          <p:cNvSpPr>
            <a:spLocks noChangeArrowheads="1"/>
          </p:cNvSpPr>
          <p:nvPr/>
        </p:nvSpPr>
        <p:spPr bwMode="auto">
          <a:xfrm>
            <a:off x="4388100" y="404664"/>
            <a:ext cx="474912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3300" dirty="0">
                <a:solidFill>
                  <a:prstClr val="black"/>
                </a:solidFill>
                <a:latin typeface="Arial" pitchFamily="34" charset="0"/>
              </a:rPr>
              <a:t>Example One, Version 3</a:t>
            </a:r>
          </a:p>
        </p:txBody>
      </p:sp>
    </p:spTree>
    <p:extLst>
      <p:ext uri="{BB962C8B-B14F-4D97-AF65-F5344CB8AC3E}">
        <p14:creationId xmlns:p14="http://schemas.microsoft.com/office/powerpoint/2010/main" val="4264412707"/>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ChangeArrowheads="1"/>
          </p:cNvSpPr>
          <p:nvPr/>
        </p:nvSpPr>
        <p:spPr bwMode="gray">
          <a:xfrm>
            <a:off x="1752600" y="2730501"/>
            <a:ext cx="3124200" cy="5847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r>
              <a:rPr lang="en-GB" altLang="de-DE" sz="4000" dirty="0">
                <a:solidFill>
                  <a:srgbClr val="000000"/>
                </a:solidFill>
                <a:latin typeface="Arial" pitchFamily="34" charset="0"/>
              </a:rPr>
              <a:t>Improvement</a:t>
            </a:r>
            <a:endParaRPr lang="en-GB" altLang="de-DE" sz="4000" dirty="0">
              <a:solidFill>
                <a:prstClr val="black"/>
              </a:solidFill>
              <a:latin typeface="Arial" pitchFamily="34" charset="0"/>
            </a:endParaRPr>
          </a:p>
        </p:txBody>
      </p:sp>
      <p:sp>
        <p:nvSpPr>
          <p:cNvPr id="234499" name="Rectangle 3"/>
          <p:cNvSpPr>
            <a:spLocks noChangeArrowheads="1"/>
          </p:cNvSpPr>
          <p:nvPr/>
        </p:nvSpPr>
        <p:spPr bwMode="gray">
          <a:xfrm>
            <a:off x="4876800" y="2730501"/>
            <a:ext cx="2133600" cy="5847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r>
              <a:rPr lang="en-GB" altLang="de-DE" sz="4000" dirty="0">
                <a:solidFill>
                  <a:srgbClr val="000000"/>
                </a:solidFill>
                <a:latin typeface="Arial" pitchFamily="34" charset="0"/>
              </a:rPr>
              <a:t>Same</a:t>
            </a:r>
            <a:endParaRPr lang="en-GB" altLang="de-DE" sz="3600" dirty="0">
              <a:solidFill>
                <a:srgbClr val="000000"/>
              </a:solidFill>
              <a:latin typeface="Arial" pitchFamily="34" charset="0"/>
            </a:endParaRPr>
          </a:p>
        </p:txBody>
      </p:sp>
      <p:sp>
        <p:nvSpPr>
          <p:cNvPr id="234500" name="Rectangle 4"/>
          <p:cNvSpPr>
            <a:spLocks noChangeArrowheads="1"/>
          </p:cNvSpPr>
          <p:nvPr/>
        </p:nvSpPr>
        <p:spPr bwMode="gray">
          <a:xfrm>
            <a:off x="1752600" y="3340101"/>
            <a:ext cx="3124200" cy="601663"/>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r>
              <a:rPr lang="de-DE" altLang="de-DE" sz="4000">
                <a:solidFill>
                  <a:prstClr val="black"/>
                </a:solidFill>
                <a:latin typeface="Arial" pitchFamily="34" charset="0"/>
              </a:rPr>
              <a:t>50%</a:t>
            </a:r>
            <a:endParaRPr lang="en-GB" altLang="de-DE" sz="3800" baseline="30000">
              <a:solidFill>
                <a:prstClr val="black"/>
              </a:solidFill>
              <a:latin typeface="Arial" pitchFamily="34" charset="0"/>
            </a:endParaRPr>
          </a:p>
        </p:txBody>
      </p:sp>
      <p:sp>
        <p:nvSpPr>
          <p:cNvPr id="234501" name="Rectangle 5"/>
          <p:cNvSpPr>
            <a:spLocks noChangeArrowheads="1"/>
          </p:cNvSpPr>
          <p:nvPr/>
        </p:nvSpPr>
        <p:spPr bwMode="gray">
          <a:xfrm>
            <a:off x="4876800" y="3340101"/>
            <a:ext cx="2133600" cy="601663"/>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r>
              <a:rPr lang="en-GB" altLang="de-DE" sz="4000">
                <a:solidFill>
                  <a:srgbClr val="000000"/>
                </a:solidFill>
                <a:latin typeface="Arial" pitchFamily="34" charset="0"/>
              </a:rPr>
              <a:t>48%</a:t>
            </a:r>
            <a:endParaRPr lang="en-GB" altLang="de-DE" sz="3600">
              <a:solidFill>
                <a:srgbClr val="000000"/>
              </a:solidFill>
              <a:latin typeface="Arial" pitchFamily="34" charset="0"/>
            </a:endParaRPr>
          </a:p>
        </p:txBody>
      </p:sp>
      <p:sp>
        <p:nvSpPr>
          <p:cNvPr id="234502" name="Rectangle 6"/>
          <p:cNvSpPr>
            <a:spLocks noChangeArrowheads="1"/>
          </p:cNvSpPr>
          <p:nvPr/>
        </p:nvSpPr>
        <p:spPr bwMode="gray">
          <a:xfrm>
            <a:off x="7010400" y="3340101"/>
            <a:ext cx="3429000" cy="601663"/>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r>
              <a:rPr lang="en-GB" altLang="de-DE" sz="4000">
                <a:solidFill>
                  <a:srgbClr val="000000"/>
                </a:solidFill>
                <a:latin typeface="Arial" pitchFamily="34" charset="0"/>
              </a:rPr>
              <a:t>2%</a:t>
            </a:r>
            <a:endParaRPr lang="en-GB" altLang="de-DE" sz="3600">
              <a:solidFill>
                <a:srgbClr val="000000"/>
              </a:solidFill>
              <a:latin typeface="Arial" pitchFamily="34" charset="0"/>
            </a:endParaRPr>
          </a:p>
        </p:txBody>
      </p:sp>
      <p:sp>
        <p:nvSpPr>
          <p:cNvPr id="234503" name="Rectangle 7"/>
          <p:cNvSpPr>
            <a:spLocks noChangeArrowheads="1"/>
          </p:cNvSpPr>
          <p:nvPr/>
        </p:nvSpPr>
        <p:spPr bwMode="gray">
          <a:xfrm>
            <a:off x="7010400" y="2730501"/>
            <a:ext cx="3429000" cy="5847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r>
              <a:rPr lang="de-DE" altLang="de-DE" sz="4000" dirty="0">
                <a:solidFill>
                  <a:prstClr val="black"/>
                </a:solidFill>
                <a:latin typeface="Arial" pitchFamily="34" charset="0"/>
              </a:rPr>
              <a:t>Deterioration</a:t>
            </a:r>
            <a:endParaRPr lang="en-GB" altLang="de-DE" sz="4000" dirty="0">
              <a:solidFill>
                <a:prstClr val="black"/>
              </a:solidFill>
              <a:latin typeface="Arial" pitchFamily="34" charset="0"/>
            </a:endParaRPr>
          </a:p>
        </p:txBody>
      </p:sp>
      <p:sp>
        <p:nvSpPr>
          <p:cNvPr id="234504" name="Text Box 8"/>
          <p:cNvSpPr txBox="1">
            <a:spLocks noChangeArrowheads="1"/>
          </p:cNvSpPr>
          <p:nvPr/>
        </p:nvSpPr>
        <p:spPr bwMode="auto">
          <a:xfrm>
            <a:off x="2135188" y="4652964"/>
            <a:ext cx="7543800"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50000"/>
              </a:spcBef>
              <a:buFontTx/>
              <a:buNone/>
            </a:pPr>
            <a:endParaRPr lang="de-DE" altLang="de-DE" sz="4000" b="1">
              <a:solidFill>
                <a:prstClr val="black"/>
              </a:solidFill>
              <a:latin typeface="Arial" pitchFamily="34" charset="0"/>
            </a:endParaRPr>
          </a:p>
        </p:txBody>
      </p:sp>
      <p:sp>
        <p:nvSpPr>
          <p:cNvPr id="234505" name="Text Box 9"/>
          <p:cNvSpPr txBox="1">
            <a:spLocks noChangeArrowheads="1"/>
          </p:cNvSpPr>
          <p:nvPr/>
        </p:nvSpPr>
        <p:spPr bwMode="auto">
          <a:xfrm>
            <a:off x="3579169" y="1316471"/>
            <a:ext cx="5616699" cy="841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110000"/>
              </a:lnSpc>
              <a:spcBef>
                <a:spcPct val="0"/>
              </a:spcBef>
              <a:buFontTx/>
              <a:buNone/>
            </a:pPr>
            <a:r>
              <a:rPr lang="de-DE" altLang="de-DE" sz="4800" b="1" dirty="0">
                <a:solidFill>
                  <a:prstClr val="black"/>
                </a:solidFill>
                <a:latin typeface="Arial" pitchFamily="34" charset="0"/>
              </a:rPr>
              <a:t>Results: Recall</a:t>
            </a:r>
            <a:endParaRPr lang="de-DE" altLang="de-DE" sz="4800" b="1" baseline="30000" dirty="0">
              <a:solidFill>
                <a:prstClr val="black"/>
              </a:solidFill>
              <a:latin typeface="Arial" pitchFamily="34" charset="0"/>
            </a:endParaRPr>
          </a:p>
        </p:txBody>
      </p:sp>
      <p:sp>
        <p:nvSpPr>
          <p:cNvPr id="234507" name="AutoShape 11"/>
          <p:cNvSpPr>
            <a:spLocks noChangeArrowheads="1"/>
          </p:cNvSpPr>
          <p:nvPr/>
        </p:nvSpPr>
        <p:spPr bwMode="auto">
          <a:xfrm>
            <a:off x="8401050" y="4868864"/>
            <a:ext cx="1582738" cy="790575"/>
          </a:xfrm>
          <a:prstGeom prst="rightArrow">
            <a:avLst>
              <a:gd name="adj1" fmla="val 50000"/>
              <a:gd name="adj2" fmla="val 50050"/>
            </a:avLst>
          </a:prstGeom>
          <a:solidFill>
            <a:srgbClr val="B2B2B2"/>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solidFill>
                <a:prstClr val="black"/>
              </a:solidFill>
              <a:latin typeface="Times New Roman" pitchFamily="18" charset="0"/>
            </a:endParaRPr>
          </a:p>
        </p:txBody>
      </p:sp>
      <p:sp>
        <p:nvSpPr>
          <p:cNvPr id="12" name="Rectangle 2"/>
          <p:cNvSpPr>
            <a:spLocks noChangeArrowheads="1"/>
          </p:cNvSpPr>
          <p:nvPr/>
        </p:nvSpPr>
        <p:spPr bwMode="auto">
          <a:xfrm>
            <a:off x="4471416" y="392614"/>
            <a:ext cx="471815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3300" dirty="0">
                <a:solidFill>
                  <a:prstClr val="black"/>
                </a:solidFill>
                <a:latin typeface="Arial" pitchFamily="34" charset="0"/>
              </a:rPr>
              <a:t>Example Two, Version 1</a:t>
            </a:r>
          </a:p>
        </p:txBody>
      </p:sp>
    </p:spTree>
    <p:extLst>
      <p:ext uri="{BB962C8B-B14F-4D97-AF65-F5344CB8AC3E}">
        <p14:creationId xmlns:p14="http://schemas.microsoft.com/office/powerpoint/2010/main" val="2800358413"/>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ChangeArrowheads="1"/>
          </p:cNvSpPr>
          <p:nvPr/>
        </p:nvSpPr>
        <p:spPr bwMode="gray">
          <a:xfrm>
            <a:off x="2438400" y="4038601"/>
            <a:ext cx="1447800" cy="877163"/>
          </a:xfrm>
          <a:prstGeom prst="rect">
            <a:avLst/>
          </a:prstGeom>
          <a:solidFill>
            <a:srgbClr val="FFFF99"/>
          </a:solidFill>
          <a:ln w="22225">
            <a:solidFill>
              <a:srgbClr val="FFCC00"/>
            </a:solidFill>
            <a:miter lim="800000"/>
            <a:headEnd/>
            <a:tailEnd/>
          </a:ln>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600" dirty="0">
              <a:solidFill>
                <a:prstClr val="black"/>
              </a:solidFill>
              <a:latin typeface="Arial" pitchFamily="34" charset="0"/>
            </a:endParaRPr>
          </a:p>
          <a:p>
            <a:pPr algn="ctr" eaLnBrk="1" hangingPunct="1">
              <a:lnSpc>
                <a:spcPct val="95000"/>
              </a:lnSpc>
              <a:spcBef>
                <a:spcPct val="0"/>
              </a:spcBef>
              <a:buFontTx/>
              <a:buNone/>
            </a:pPr>
            <a:r>
              <a:rPr lang="de-DE" altLang="de-DE" sz="1600" dirty="0">
                <a:solidFill>
                  <a:prstClr val="black"/>
                </a:solidFill>
                <a:latin typeface="Arial" pitchFamily="34" charset="0"/>
              </a:rPr>
              <a:t>Deterioration</a:t>
            </a:r>
            <a:endParaRPr lang="en-GB" altLang="de-DE" sz="1600" dirty="0">
              <a:solidFill>
                <a:prstClr val="black"/>
              </a:solidFill>
              <a:latin typeface="Arial" pitchFamily="34" charset="0"/>
            </a:endParaRPr>
          </a:p>
          <a:p>
            <a:pPr eaLnBrk="1" hangingPunct="1">
              <a:lnSpc>
                <a:spcPct val="95000"/>
              </a:lnSpc>
              <a:spcBef>
                <a:spcPct val="0"/>
              </a:spcBef>
              <a:buFontTx/>
              <a:buNone/>
            </a:pPr>
            <a:endParaRPr lang="de-DE" altLang="de-DE" sz="600" dirty="0">
              <a:solidFill>
                <a:prstClr val="black"/>
              </a:solidFill>
              <a:latin typeface="Arial" pitchFamily="34" charset="0"/>
            </a:endParaRPr>
          </a:p>
          <a:p>
            <a:pPr algn="ctr" eaLnBrk="1" hangingPunct="1">
              <a:lnSpc>
                <a:spcPct val="95000"/>
              </a:lnSpc>
              <a:spcBef>
                <a:spcPct val="0"/>
              </a:spcBef>
              <a:buFontTx/>
              <a:buNone/>
            </a:pPr>
            <a:r>
              <a:rPr lang="de-DE" altLang="de-DE" sz="1600" dirty="0">
                <a:solidFill>
                  <a:prstClr val="black"/>
                </a:solidFill>
                <a:latin typeface="Arial" pitchFamily="34" charset="0"/>
              </a:rPr>
              <a:t>2%</a:t>
            </a:r>
          </a:p>
          <a:p>
            <a:pPr eaLnBrk="1" hangingPunct="1">
              <a:lnSpc>
                <a:spcPct val="95000"/>
              </a:lnSpc>
              <a:spcBef>
                <a:spcPct val="0"/>
              </a:spcBef>
              <a:buFontTx/>
              <a:buNone/>
            </a:pPr>
            <a:endParaRPr lang="de-DE" altLang="de-DE" sz="600" dirty="0">
              <a:solidFill>
                <a:prstClr val="black"/>
              </a:solidFill>
              <a:latin typeface="Arial" pitchFamily="34" charset="0"/>
            </a:endParaRPr>
          </a:p>
        </p:txBody>
      </p:sp>
      <p:sp>
        <p:nvSpPr>
          <p:cNvPr id="241667" name="Rectangle 4"/>
          <p:cNvSpPr>
            <a:spLocks noChangeArrowheads="1"/>
          </p:cNvSpPr>
          <p:nvPr/>
        </p:nvSpPr>
        <p:spPr bwMode="gray">
          <a:xfrm>
            <a:off x="7310438" y="3325090"/>
            <a:ext cx="3106042" cy="1620000"/>
          </a:xfrm>
          <a:prstGeom prst="rect">
            <a:avLst/>
          </a:prstGeom>
          <a:solidFill>
            <a:srgbClr val="FFFF99"/>
          </a:solidFill>
          <a:ln w="22225">
            <a:solidFill>
              <a:srgbClr val="FFCC00"/>
            </a:solidFill>
            <a:miter lim="800000"/>
            <a:headEnd/>
            <a:tailEnd/>
          </a:ln>
        </p:spPr>
        <p:txBody>
          <a:bodyPr wrap="square"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200" dirty="0">
              <a:solidFill>
                <a:srgbClr val="000000"/>
              </a:solidFill>
              <a:latin typeface="Arial" pitchFamily="34" charset="0"/>
            </a:endParaRPr>
          </a:p>
          <a:p>
            <a:pPr algn="ctr" eaLnBrk="1" hangingPunct="1">
              <a:lnSpc>
                <a:spcPct val="95000"/>
              </a:lnSpc>
              <a:spcBef>
                <a:spcPct val="0"/>
              </a:spcBef>
              <a:buFontTx/>
              <a:buNone/>
            </a:pPr>
            <a:r>
              <a:rPr lang="en-GB" altLang="de-DE" sz="4000" dirty="0">
                <a:solidFill>
                  <a:srgbClr val="000000"/>
                </a:solidFill>
                <a:latin typeface="Arial" pitchFamily="34" charset="0"/>
              </a:rPr>
              <a:t>Improvement</a:t>
            </a:r>
            <a:endParaRPr lang="de-DE" altLang="de-DE" sz="1600" dirty="0">
              <a:solidFill>
                <a:srgbClr val="000000"/>
              </a:solidFill>
              <a:latin typeface="Arial" pitchFamily="34" charset="0"/>
            </a:endParaRPr>
          </a:p>
          <a:p>
            <a:pPr algn="ctr" eaLnBrk="1" hangingPunct="1">
              <a:lnSpc>
                <a:spcPct val="95000"/>
              </a:lnSpc>
              <a:spcBef>
                <a:spcPct val="0"/>
              </a:spcBef>
              <a:buFontTx/>
              <a:buNone/>
            </a:pPr>
            <a:r>
              <a:rPr lang="de-DE" altLang="de-DE" sz="4400" dirty="0">
                <a:solidFill>
                  <a:srgbClr val="000000"/>
                </a:solidFill>
                <a:latin typeface="Arial" pitchFamily="34" charset="0"/>
              </a:rPr>
              <a:t>50%</a:t>
            </a:r>
            <a:endParaRPr lang="de-DE" altLang="de-DE" sz="5000" dirty="0">
              <a:solidFill>
                <a:srgbClr val="000000"/>
              </a:solidFill>
              <a:latin typeface="Arial" pitchFamily="34" charset="0"/>
            </a:endParaRPr>
          </a:p>
          <a:p>
            <a:pPr eaLnBrk="1" hangingPunct="1">
              <a:lnSpc>
                <a:spcPct val="95000"/>
              </a:lnSpc>
              <a:spcBef>
                <a:spcPct val="0"/>
              </a:spcBef>
              <a:buFontTx/>
              <a:buNone/>
            </a:pPr>
            <a:endParaRPr lang="de-DE" altLang="de-DE" sz="1200" dirty="0">
              <a:solidFill>
                <a:srgbClr val="000000"/>
              </a:solidFill>
              <a:latin typeface="Arial" pitchFamily="34" charset="0"/>
            </a:endParaRPr>
          </a:p>
        </p:txBody>
      </p:sp>
      <p:sp>
        <p:nvSpPr>
          <p:cNvPr id="241670" name="Rectangle 7"/>
          <p:cNvSpPr>
            <a:spLocks noChangeArrowheads="1"/>
          </p:cNvSpPr>
          <p:nvPr/>
        </p:nvSpPr>
        <p:spPr bwMode="gray">
          <a:xfrm>
            <a:off x="4351338" y="3381376"/>
            <a:ext cx="2667000" cy="1549655"/>
          </a:xfrm>
          <a:prstGeom prst="rect">
            <a:avLst/>
          </a:prstGeom>
          <a:solidFill>
            <a:srgbClr val="FFFF99"/>
          </a:solidFill>
          <a:ln w="22225">
            <a:solidFill>
              <a:srgbClr val="FFCC00"/>
            </a:solidFill>
            <a:miter lim="800000"/>
            <a:headEnd/>
            <a:tailEnd/>
          </a:ln>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200" dirty="0">
              <a:solidFill>
                <a:srgbClr val="000000"/>
              </a:solidFill>
              <a:latin typeface="Arial" pitchFamily="34" charset="0"/>
            </a:endParaRPr>
          </a:p>
          <a:p>
            <a:pPr algn="ctr" eaLnBrk="1" hangingPunct="1">
              <a:lnSpc>
                <a:spcPct val="95000"/>
              </a:lnSpc>
              <a:spcBef>
                <a:spcPct val="0"/>
              </a:spcBef>
              <a:buFont typeface="Arial" pitchFamily="34" charset="0"/>
              <a:buNone/>
            </a:pPr>
            <a:r>
              <a:rPr lang="de-DE" altLang="de-DE" sz="3900" dirty="0">
                <a:solidFill>
                  <a:srgbClr val="000000"/>
                </a:solidFill>
                <a:latin typeface="Arial" pitchFamily="34" charset="0"/>
              </a:rPr>
              <a:t> </a:t>
            </a:r>
            <a:r>
              <a:rPr lang="en-GB" altLang="de-DE" sz="3600" dirty="0">
                <a:solidFill>
                  <a:srgbClr val="000000"/>
                </a:solidFill>
                <a:latin typeface="Arial" pitchFamily="34" charset="0"/>
              </a:rPr>
              <a:t>Same</a:t>
            </a:r>
            <a:endParaRPr lang="en-GB" altLang="de-DE" sz="4000" dirty="0">
              <a:solidFill>
                <a:srgbClr val="000000"/>
              </a:solidFill>
              <a:latin typeface="Arial" pitchFamily="34" charset="0"/>
            </a:endParaRPr>
          </a:p>
          <a:p>
            <a:pPr algn="ctr" eaLnBrk="1" hangingPunct="1">
              <a:lnSpc>
                <a:spcPct val="95000"/>
              </a:lnSpc>
              <a:spcBef>
                <a:spcPct val="0"/>
              </a:spcBef>
              <a:buFontTx/>
              <a:buNone/>
            </a:pPr>
            <a:r>
              <a:rPr lang="de-DE" altLang="de-DE" sz="3900" dirty="0">
                <a:solidFill>
                  <a:srgbClr val="000000"/>
                </a:solidFill>
                <a:latin typeface="Arial" pitchFamily="34" charset="0"/>
              </a:rPr>
              <a:t> </a:t>
            </a:r>
            <a:r>
              <a:rPr lang="de-DE" altLang="de-DE" sz="4300" dirty="0">
                <a:solidFill>
                  <a:srgbClr val="000000"/>
                </a:solidFill>
                <a:latin typeface="Arial" pitchFamily="34" charset="0"/>
              </a:rPr>
              <a:t>48%</a:t>
            </a:r>
          </a:p>
          <a:p>
            <a:pPr eaLnBrk="1" hangingPunct="1">
              <a:lnSpc>
                <a:spcPct val="95000"/>
              </a:lnSpc>
              <a:spcBef>
                <a:spcPct val="0"/>
              </a:spcBef>
              <a:buFontTx/>
              <a:buNone/>
            </a:pPr>
            <a:r>
              <a:rPr lang="de-DE" altLang="de-DE" sz="1200" dirty="0">
                <a:solidFill>
                  <a:srgbClr val="000000"/>
                </a:solidFill>
                <a:latin typeface="Arial" pitchFamily="34" charset="0"/>
              </a:rPr>
              <a:t>  </a:t>
            </a:r>
          </a:p>
        </p:txBody>
      </p:sp>
      <p:sp>
        <p:nvSpPr>
          <p:cNvPr id="7" name="Rectangle 2"/>
          <p:cNvSpPr>
            <a:spLocks noChangeArrowheads="1"/>
          </p:cNvSpPr>
          <p:nvPr/>
        </p:nvSpPr>
        <p:spPr bwMode="auto">
          <a:xfrm>
            <a:off x="4471416" y="392614"/>
            <a:ext cx="471815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3300" dirty="0">
                <a:solidFill>
                  <a:prstClr val="black"/>
                </a:solidFill>
                <a:latin typeface="Arial" pitchFamily="34" charset="0"/>
              </a:rPr>
              <a:t>Example Two, Version 2</a:t>
            </a:r>
          </a:p>
        </p:txBody>
      </p:sp>
      <p:sp>
        <p:nvSpPr>
          <p:cNvPr id="9" name="AutoShape 11"/>
          <p:cNvSpPr>
            <a:spLocks noChangeArrowheads="1"/>
          </p:cNvSpPr>
          <p:nvPr/>
        </p:nvSpPr>
        <p:spPr bwMode="auto">
          <a:xfrm>
            <a:off x="8401050" y="5261803"/>
            <a:ext cx="1582738" cy="790575"/>
          </a:xfrm>
          <a:prstGeom prst="rightArrow">
            <a:avLst>
              <a:gd name="adj1" fmla="val 50000"/>
              <a:gd name="adj2" fmla="val 50050"/>
            </a:avLst>
          </a:prstGeom>
          <a:solidFill>
            <a:srgbClr val="B2B2B2"/>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solidFill>
                <a:prstClr val="black"/>
              </a:solidFill>
              <a:latin typeface="Times New Roman" pitchFamily="18" charset="0"/>
            </a:endParaRPr>
          </a:p>
        </p:txBody>
      </p:sp>
    </p:spTree>
    <p:extLst>
      <p:ext uri="{BB962C8B-B14F-4D97-AF65-F5344CB8AC3E}">
        <p14:creationId xmlns:p14="http://schemas.microsoft.com/office/powerpoint/2010/main" val="407275971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063552" y="836713"/>
            <a:ext cx="8352928" cy="5262979"/>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Nephrologists:</a:t>
            </a:r>
          </a:p>
          <a:p>
            <a:r>
              <a:rPr lang="en-GB" sz="4800" dirty="0">
                <a:latin typeface="Arial" panose="020B0604020202020204" pitchFamily="34" charset="0"/>
                <a:cs typeface="Arial" panose="020B0604020202020204" pitchFamily="34" charset="0"/>
              </a:rPr>
              <a:t>Kidneys, renal function, </a:t>
            </a:r>
          </a:p>
          <a:p>
            <a:r>
              <a:rPr lang="en-GB" sz="4800" dirty="0">
                <a:latin typeface="Arial" panose="020B0604020202020204" pitchFamily="34" charset="0"/>
                <a:cs typeface="Arial" panose="020B0604020202020204" pitchFamily="34" charset="0"/>
              </a:rPr>
              <a:t>Glomerular filtration rate  …</a:t>
            </a:r>
          </a:p>
          <a:p>
            <a:endParaRPr lang="en-GB" sz="4800" dirty="0">
              <a:latin typeface="Arial" panose="020B0604020202020204" pitchFamily="34" charset="0"/>
              <a:cs typeface="Arial" panose="020B0604020202020204" pitchFamily="34" charset="0"/>
            </a:endParaRPr>
          </a:p>
          <a:p>
            <a:r>
              <a:rPr lang="en-GB" sz="4800" b="1" dirty="0">
                <a:latin typeface="Arial" panose="020B0604020202020204" pitchFamily="34" charset="0"/>
                <a:cs typeface="Arial" panose="020B0604020202020204" pitchFamily="34" charset="0"/>
              </a:rPr>
              <a:t>Cardiologists:</a:t>
            </a:r>
          </a:p>
          <a:p>
            <a:r>
              <a:rPr lang="en-GB" sz="4800" dirty="0">
                <a:latin typeface="Arial" panose="020B0604020202020204" pitchFamily="34" charset="0"/>
                <a:cs typeface="Arial" panose="020B0604020202020204" pitchFamily="34" charset="0"/>
              </a:rPr>
              <a:t>Heart, vessels, cardiovascular function, ejection fraction …</a:t>
            </a:r>
          </a:p>
        </p:txBody>
      </p:sp>
    </p:spTree>
    <p:extLst>
      <p:ext uri="{BB962C8B-B14F-4D97-AF65-F5344CB8AC3E}">
        <p14:creationId xmlns:p14="http://schemas.microsoft.com/office/powerpoint/2010/main" val="30231702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reis 1"/>
          <p:cNvSpPr/>
          <p:nvPr/>
        </p:nvSpPr>
        <p:spPr>
          <a:xfrm>
            <a:off x="4046942" y="2038984"/>
            <a:ext cx="3417211" cy="3024336"/>
          </a:xfrm>
          <a:prstGeom prst="pie">
            <a:avLst>
              <a:gd name="adj1" fmla="val 5126259"/>
              <a:gd name="adj2" fmla="val 16200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black"/>
              </a:solidFill>
            </a:endParaRPr>
          </a:p>
        </p:txBody>
      </p:sp>
      <p:sp>
        <p:nvSpPr>
          <p:cNvPr id="3" name="Kreis 2"/>
          <p:cNvSpPr/>
          <p:nvPr/>
        </p:nvSpPr>
        <p:spPr>
          <a:xfrm rot="10177689">
            <a:off x="4288694" y="2039632"/>
            <a:ext cx="3293747" cy="2984528"/>
          </a:xfrm>
          <a:prstGeom prst="pie">
            <a:avLst>
              <a:gd name="adj1" fmla="val 5957845"/>
              <a:gd name="adj2" fmla="val 16200000"/>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black"/>
              </a:solidFill>
            </a:endParaRPr>
          </a:p>
        </p:txBody>
      </p:sp>
      <p:sp>
        <p:nvSpPr>
          <p:cNvPr id="4" name="Kreis 3"/>
          <p:cNvSpPr/>
          <p:nvPr/>
        </p:nvSpPr>
        <p:spPr>
          <a:xfrm rot="20300319">
            <a:off x="3697368" y="2485485"/>
            <a:ext cx="4388150" cy="2779060"/>
          </a:xfrm>
          <a:prstGeom prst="pie">
            <a:avLst>
              <a:gd name="adj1" fmla="val 5957845"/>
              <a:gd name="adj2" fmla="val 6383029"/>
            </a:avLst>
          </a:prstGeom>
          <a:solidFill>
            <a:srgbClr val="9696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black"/>
              </a:solidFill>
            </a:endParaRPr>
          </a:p>
        </p:txBody>
      </p:sp>
      <p:sp>
        <p:nvSpPr>
          <p:cNvPr id="5" name="Rectangle 4"/>
          <p:cNvSpPr>
            <a:spLocks noChangeArrowheads="1"/>
          </p:cNvSpPr>
          <p:nvPr/>
        </p:nvSpPr>
        <p:spPr bwMode="gray">
          <a:xfrm>
            <a:off x="1786385" y="1328497"/>
            <a:ext cx="3106042" cy="760208"/>
          </a:xfrm>
          <a:prstGeom prst="rect">
            <a:avLst/>
          </a:prstGeom>
          <a:noFill/>
          <a:ln w="22225">
            <a:noFill/>
            <a:miter lim="800000"/>
            <a:headEnd/>
            <a:tailEnd/>
          </a:ln>
        </p:spPr>
        <p:txBody>
          <a:bodyPr wrap="square"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200" dirty="0">
              <a:solidFill>
                <a:srgbClr val="000000"/>
              </a:solidFill>
              <a:latin typeface="Arial" pitchFamily="34" charset="0"/>
            </a:endParaRPr>
          </a:p>
          <a:p>
            <a:pPr algn="ctr" eaLnBrk="1" hangingPunct="1">
              <a:lnSpc>
                <a:spcPct val="95000"/>
              </a:lnSpc>
              <a:spcBef>
                <a:spcPct val="0"/>
              </a:spcBef>
              <a:buFontTx/>
              <a:buNone/>
            </a:pPr>
            <a:r>
              <a:rPr lang="en-GB" altLang="de-DE" sz="4000" dirty="0">
                <a:solidFill>
                  <a:srgbClr val="000000"/>
                </a:solidFill>
                <a:latin typeface="Arial" pitchFamily="34" charset="0"/>
              </a:rPr>
              <a:t>Improvement</a:t>
            </a:r>
            <a:endParaRPr lang="de-DE" altLang="de-DE" sz="1600" dirty="0">
              <a:solidFill>
                <a:srgbClr val="000000"/>
              </a:solidFill>
              <a:latin typeface="Arial" pitchFamily="34" charset="0"/>
            </a:endParaRPr>
          </a:p>
        </p:txBody>
      </p:sp>
      <p:sp>
        <p:nvSpPr>
          <p:cNvPr id="6" name="Rectangle 4"/>
          <p:cNvSpPr>
            <a:spLocks noChangeArrowheads="1"/>
          </p:cNvSpPr>
          <p:nvPr/>
        </p:nvSpPr>
        <p:spPr bwMode="gray">
          <a:xfrm>
            <a:off x="3863752" y="3007793"/>
            <a:ext cx="2304256" cy="994118"/>
          </a:xfrm>
          <a:prstGeom prst="rect">
            <a:avLst/>
          </a:prstGeom>
          <a:noFill/>
          <a:ln w="22225">
            <a:noFill/>
            <a:miter lim="800000"/>
            <a:headEnd/>
            <a:tailEnd/>
          </a:ln>
        </p:spPr>
        <p:txBody>
          <a:bodyPr wrap="square"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200" dirty="0">
              <a:solidFill>
                <a:srgbClr val="000000"/>
              </a:solidFill>
              <a:latin typeface="Arial" pitchFamily="34" charset="0"/>
            </a:endParaRPr>
          </a:p>
          <a:p>
            <a:pPr algn="ctr" eaLnBrk="1" hangingPunct="1">
              <a:lnSpc>
                <a:spcPct val="95000"/>
              </a:lnSpc>
              <a:spcBef>
                <a:spcPct val="0"/>
              </a:spcBef>
              <a:buFontTx/>
              <a:buNone/>
            </a:pPr>
            <a:r>
              <a:rPr lang="de-DE" altLang="de-DE" sz="4400" dirty="0">
                <a:solidFill>
                  <a:srgbClr val="000000"/>
                </a:solidFill>
                <a:latin typeface="Arial" pitchFamily="34" charset="0"/>
              </a:rPr>
              <a:t>50%</a:t>
            </a:r>
            <a:endParaRPr lang="de-DE" altLang="de-DE" sz="5000" dirty="0">
              <a:solidFill>
                <a:srgbClr val="000000"/>
              </a:solidFill>
              <a:latin typeface="Arial" pitchFamily="34" charset="0"/>
            </a:endParaRPr>
          </a:p>
          <a:p>
            <a:pPr eaLnBrk="1" hangingPunct="1">
              <a:lnSpc>
                <a:spcPct val="95000"/>
              </a:lnSpc>
              <a:spcBef>
                <a:spcPct val="0"/>
              </a:spcBef>
              <a:buFontTx/>
              <a:buNone/>
            </a:pPr>
            <a:endParaRPr lang="de-DE" altLang="de-DE" sz="1200" dirty="0">
              <a:solidFill>
                <a:srgbClr val="000000"/>
              </a:solidFill>
              <a:latin typeface="Arial" pitchFamily="34" charset="0"/>
            </a:endParaRPr>
          </a:p>
        </p:txBody>
      </p:sp>
      <p:sp>
        <p:nvSpPr>
          <p:cNvPr id="7" name="Rectangle 7"/>
          <p:cNvSpPr>
            <a:spLocks noChangeArrowheads="1"/>
          </p:cNvSpPr>
          <p:nvPr/>
        </p:nvSpPr>
        <p:spPr bwMode="gray">
          <a:xfrm>
            <a:off x="6134472" y="3007794"/>
            <a:ext cx="1512168" cy="979499"/>
          </a:xfrm>
          <a:prstGeom prst="rect">
            <a:avLst/>
          </a:prstGeom>
          <a:noFill/>
          <a:ln w="22225">
            <a:noFill/>
            <a:miter lim="800000"/>
            <a:headEnd/>
            <a:tailEnd/>
          </a:ln>
        </p:spPr>
        <p:txBody>
          <a:bodyPr wrap="square"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200" dirty="0">
              <a:solidFill>
                <a:srgbClr val="000000"/>
              </a:solidFill>
              <a:latin typeface="Arial" pitchFamily="34" charset="0"/>
            </a:endParaRPr>
          </a:p>
          <a:p>
            <a:pPr eaLnBrk="1" hangingPunct="1">
              <a:lnSpc>
                <a:spcPct val="95000"/>
              </a:lnSpc>
              <a:spcBef>
                <a:spcPct val="0"/>
              </a:spcBef>
              <a:buFont typeface="Arial" pitchFamily="34" charset="0"/>
              <a:buNone/>
            </a:pPr>
            <a:r>
              <a:rPr lang="de-DE" altLang="de-DE" sz="4300" dirty="0">
                <a:solidFill>
                  <a:srgbClr val="000000"/>
                </a:solidFill>
                <a:latin typeface="Arial" pitchFamily="34" charset="0"/>
              </a:rPr>
              <a:t>48%</a:t>
            </a:r>
          </a:p>
          <a:p>
            <a:pPr eaLnBrk="1" hangingPunct="1">
              <a:lnSpc>
                <a:spcPct val="95000"/>
              </a:lnSpc>
              <a:spcBef>
                <a:spcPct val="0"/>
              </a:spcBef>
              <a:buFontTx/>
              <a:buNone/>
            </a:pPr>
            <a:r>
              <a:rPr lang="de-DE" altLang="de-DE" sz="1200" dirty="0">
                <a:solidFill>
                  <a:srgbClr val="000000"/>
                </a:solidFill>
                <a:latin typeface="Arial" pitchFamily="34" charset="0"/>
              </a:rPr>
              <a:t>  </a:t>
            </a:r>
          </a:p>
        </p:txBody>
      </p:sp>
      <p:sp>
        <p:nvSpPr>
          <p:cNvPr id="8" name="Rectangle 7"/>
          <p:cNvSpPr>
            <a:spLocks noChangeArrowheads="1"/>
          </p:cNvSpPr>
          <p:nvPr/>
        </p:nvSpPr>
        <p:spPr bwMode="gray">
          <a:xfrm>
            <a:off x="7109980" y="1400939"/>
            <a:ext cx="2667000" cy="760208"/>
          </a:xfrm>
          <a:prstGeom prst="rect">
            <a:avLst/>
          </a:prstGeom>
          <a:noFill/>
          <a:ln w="22225">
            <a:noFill/>
            <a:miter lim="800000"/>
            <a:headEnd/>
            <a:tailEnd/>
          </a:ln>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200" dirty="0">
              <a:solidFill>
                <a:srgbClr val="000000"/>
              </a:solidFill>
              <a:latin typeface="Arial" pitchFamily="34" charset="0"/>
            </a:endParaRPr>
          </a:p>
          <a:p>
            <a:pPr algn="ctr" eaLnBrk="1" hangingPunct="1">
              <a:lnSpc>
                <a:spcPct val="95000"/>
              </a:lnSpc>
              <a:spcBef>
                <a:spcPct val="0"/>
              </a:spcBef>
              <a:buFont typeface="Arial" pitchFamily="34" charset="0"/>
              <a:buNone/>
            </a:pPr>
            <a:r>
              <a:rPr lang="de-DE" altLang="de-DE" sz="3900" dirty="0">
                <a:solidFill>
                  <a:srgbClr val="000000"/>
                </a:solidFill>
                <a:latin typeface="Arial" pitchFamily="34" charset="0"/>
              </a:rPr>
              <a:t> </a:t>
            </a:r>
            <a:r>
              <a:rPr lang="en-GB" altLang="de-DE" sz="4000" dirty="0">
                <a:solidFill>
                  <a:srgbClr val="000000"/>
                </a:solidFill>
                <a:latin typeface="Arial" pitchFamily="34" charset="0"/>
              </a:rPr>
              <a:t>Same</a:t>
            </a:r>
            <a:endParaRPr lang="de-DE" altLang="de-DE" sz="4000" dirty="0">
              <a:solidFill>
                <a:srgbClr val="000000"/>
              </a:solidFill>
              <a:latin typeface="Arial" pitchFamily="34" charset="0"/>
            </a:endParaRPr>
          </a:p>
        </p:txBody>
      </p:sp>
      <p:sp>
        <p:nvSpPr>
          <p:cNvPr id="9" name="Rectangle 7"/>
          <p:cNvSpPr>
            <a:spLocks noChangeArrowheads="1"/>
          </p:cNvSpPr>
          <p:nvPr/>
        </p:nvSpPr>
        <p:spPr bwMode="gray">
          <a:xfrm>
            <a:off x="3867834" y="5216088"/>
            <a:ext cx="3940383" cy="760208"/>
          </a:xfrm>
          <a:prstGeom prst="rect">
            <a:avLst/>
          </a:prstGeom>
          <a:noFill/>
          <a:ln w="22225">
            <a:noFill/>
            <a:miter lim="800000"/>
            <a:headEnd/>
            <a:tailEnd/>
          </a:ln>
        </p:spPr>
        <p:txBody>
          <a:bodyPr wrap="square"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95000"/>
              </a:lnSpc>
              <a:spcBef>
                <a:spcPct val="0"/>
              </a:spcBef>
              <a:buFontTx/>
              <a:buNone/>
            </a:pPr>
            <a:endParaRPr lang="de-DE" altLang="de-DE" sz="1200" dirty="0">
              <a:solidFill>
                <a:srgbClr val="000000"/>
              </a:solidFill>
              <a:latin typeface="Arial" pitchFamily="34" charset="0"/>
            </a:endParaRPr>
          </a:p>
          <a:p>
            <a:pPr algn="ctr" eaLnBrk="1" hangingPunct="1">
              <a:lnSpc>
                <a:spcPct val="95000"/>
              </a:lnSpc>
              <a:spcBef>
                <a:spcPct val="0"/>
              </a:spcBef>
              <a:buFontTx/>
              <a:buNone/>
            </a:pPr>
            <a:r>
              <a:rPr lang="de-DE" altLang="de-DE" sz="3900" dirty="0">
                <a:solidFill>
                  <a:srgbClr val="000000"/>
                </a:solidFill>
                <a:latin typeface="Arial" pitchFamily="34" charset="0"/>
              </a:rPr>
              <a:t> </a:t>
            </a:r>
            <a:r>
              <a:rPr lang="de-DE" altLang="de-DE" sz="2200" dirty="0">
                <a:solidFill>
                  <a:prstClr val="black"/>
                </a:solidFill>
                <a:latin typeface="Arial" pitchFamily="34" charset="0"/>
              </a:rPr>
              <a:t>Deterioration</a:t>
            </a:r>
            <a:endParaRPr lang="en-GB" altLang="de-DE" sz="2200" dirty="0">
              <a:solidFill>
                <a:prstClr val="black"/>
              </a:solidFill>
              <a:latin typeface="Arial" pitchFamily="34" charset="0"/>
            </a:endParaRPr>
          </a:p>
        </p:txBody>
      </p:sp>
      <p:sp>
        <p:nvSpPr>
          <p:cNvPr id="10" name="Rectangle 2"/>
          <p:cNvSpPr>
            <a:spLocks noChangeArrowheads="1"/>
          </p:cNvSpPr>
          <p:nvPr/>
        </p:nvSpPr>
        <p:spPr bwMode="auto">
          <a:xfrm>
            <a:off x="4448643" y="365209"/>
            <a:ext cx="471815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3300" dirty="0">
                <a:solidFill>
                  <a:prstClr val="black"/>
                </a:solidFill>
                <a:latin typeface="Arial" pitchFamily="34" charset="0"/>
              </a:rPr>
              <a:t>Example Two, Version 3</a:t>
            </a:r>
          </a:p>
        </p:txBody>
      </p:sp>
    </p:spTree>
    <p:extLst>
      <p:ext uri="{BB962C8B-B14F-4D97-AF65-F5344CB8AC3E}">
        <p14:creationId xmlns:p14="http://schemas.microsoft.com/office/powerpoint/2010/main" val="1674700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A18DB98-ED0C-6C93-7873-A80612C12C7F}"/>
              </a:ext>
            </a:extLst>
          </p:cNvPr>
          <p:cNvSpPr txBox="1"/>
          <p:nvPr/>
        </p:nvSpPr>
        <p:spPr>
          <a:xfrm>
            <a:off x="2279576" y="980729"/>
            <a:ext cx="7812360" cy="3170099"/>
          </a:xfrm>
          <a:prstGeom prst="rect">
            <a:avLst/>
          </a:prstGeom>
          <a:noFill/>
        </p:spPr>
        <p:txBody>
          <a:bodyPr wrap="square">
            <a:spAutoFit/>
          </a:bodyPr>
          <a:lstStyle/>
          <a:p>
            <a:r>
              <a:rPr lang="en-US" sz="5000" b="1" dirty="0">
                <a:latin typeface="Arial" panose="020B0604020202020204" pitchFamily="34" charset="0"/>
                <a:cs typeface="Arial" panose="020B0604020202020204" pitchFamily="34" charset="0"/>
              </a:rPr>
              <a:t>Legends on Diagrams</a:t>
            </a:r>
          </a:p>
          <a:p>
            <a:endParaRPr lang="en-US" sz="5000" dirty="0">
              <a:latin typeface="Arial" panose="020B0604020202020204" pitchFamily="34" charset="0"/>
              <a:cs typeface="Arial" panose="020B0604020202020204" pitchFamily="34" charset="0"/>
            </a:endParaRPr>
          </a:p>
          <a:p>
            <a:r>
              <a:rPr lang="en-US" sz="5000" dirty="0">
                <a:latin typeface="Arial" panose="020B0604020202020204" pitchFamily="34" charset="0"/>
                <a:cs typeface="Arial" panose="020B0604020202020204" pitchFamily="34" charset="0"/>
              </a:rPr>
              <a:t>Give meaning to particular elements like colors</a:t>
            </a:r>
          </a:p>
        </p:txBody>
      </p:sp>
    </p:spTree>
    <p:extLst>
      <p:ext uri="{BB962C8B-B14F-4D97-AF65-F5344CB8AC3E}">
        <p14:creationId xmlns:p14="http://schemas.microsoft.com/office/powerpoint/2010/main" val="23877165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Rectangle 2"/>
          <p:cNvSpPr>
            <a:spLocks noChangeArrowheads="1"/>
          </p:cNvSpPr>
          <p:nvPr/>
        </p:nvSpPr>
        <p:spPr bwMode="ltGray">
          <a:xfrm>
            <a:off x="3048000" y="2209801"/>
            <a:ext cx="6400800" cy="2951163"/>
          </a:xfrm>
          <a:prstGeom prst="rect">
            <a:avLst/>
          </a:prstGeom>
          <a:solidFill>
            <a:srgbClr val="EAEAEA"/>
          </a:solidFill>
          <a:ln w="12700">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grpSp>
        <p:nvGrpSpPr>
          <p:cNvPr id="728067" name="Group 3"/>
          <p:cNvGrpSpPr>
            <a:grpSpLocks/>
          </p:cNvGrpSpPr>
          <p:nvPr/>
        </p:nvGrpSpPr>
        <p:grpSpPr bwMode="auto">
          <a:xfrm>
            <a:off x="3068639" y="2209801"/>
            <a:ext cx="6346825" cy="1838325"/>
            <a:chOff x="994" y="1530"/>
            <a:chExt cx="3813" cy="1148"/>
          </a:xfrm>
        </p:grpSpPr>
        <p:sp>
          <p:nvSpPr>
            <p:cNvPr id="728078" name="Line 4"/>
            <p:cNvSpPr>
              <a:spLocks noChangeShapeType="1"/>
            </p:cNvSpPr>
            <p:nvPr/>
          </p:nvSpPr>
          <p:spPr bwMode="gray">
            <a:xfrm>
              <a:off x="994" y="2677"/>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28079" name="Line 5"/>
            <p:cNvSpPr>
              <a:spLocks noChangeShapeType="1"/>
            </p:cNvSpPr>
            <p:nvPr/>
          </p:nvSpPr>
          <p:spPr bwMode="gray">
            <a:xfrm>
              <a:off x="994" y="2104"/>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28080" name="Line 6"/>
            <p:cNvSpPr>
              <a:spLocks noChangeShapeType="1"/>
            </p:cNvSpPr>
            <p:nvPr/>
          </p:nvSpPr>
          <p:spPr bwMode="gray">
            <a:xfrm>
              <a:off x="994" y="1530"/>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grpSp>
      <p:sp>
        <p:nvSpPr>
          <p:cNvPr id="728068" name="Rectangle 7"/>
          <p:cNvSpPr>
            <a:spLocks noChangeArrowheads="1"/>
          </p:cNvSpPr>
          <p:nvPr/>
        </p:nvSpPr>
        <p:spPr bwMode="gray">
          <a:xfrm>
            <a:off x="6705600" y="3124201"/>
            <a:ext cx="1231900" cy="2036763"/>
          </a:xfrm>
          <a:prstGeom prst="rect">
            <a:avLst/>
          </a:prstGeom>
          <a:solidFill>
            <a:srgbClr val="009900"/>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
        <p:nvSpPr>
          <p:cNvPr id="728069" name="Rectangle 8"/>
          <p:cNvSpPr>
            <a:spLocks noChangeArrowheads="1"/>
          </p:cNvSpPr>
          <p:nvPr/>
        </p:nvSpPr>
        <p:spPr bwMode="gray">
          <a:xfrm>
            <a:off x="3962401" y="4267201"/>
            <a:ext cx="1203325" cy="893763"/>
          </a:xfrm>
          <a:prstGeom prst="rect">
            <a:avLst/>
          </a:prstGeom>
          <a:solidFill>
            <a:srgbClr val="0066F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4000" b="1">
              <a:solidFill>
                <a:srgbClr val="6699FF"/>
              </a:solidFill>
              <a:latin typeface="Abadi MT Condensed Light" pitchFamily="34" charset="0"/>
            </a:endParaRPr>
          </a:p>
        </p:txBody>
      </p:sp>
      <p:sp>
        <p:nvSpPr>
          <p:cNvPr id="728070" name="Rectangle 9"/>
          <p:cNvSpPr>
            <a:spLocks noChangeArrowheads="1"/>
          </p:cNvSpPr>
          <p:nvPr/>
        </p:nvSpPr>
        <p:spPr bwMode="gray">
          <a:xfrm>
            <a:off x="6477000" y="1143000"/>
            <a:ext cx="1066800" cy="304800"/>
          </a:xfrm>
          <a:prstGeom prst="rect">
            <a:avLst/>
          </a:prstGeom>
          <a:solidFill>
            <a:srgbClr val="0066F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4000" b="1">
              <a:solidFill>
                <a:srgbClr val="6699FF"/>
              </a:solidFill>
              <a:latin typeface="Abadi MT Condensed Light" pitchFamily="34" charset="0"/>
            </a:endParaRPr>
          </a:p>
        </p:txBody>
      </p:sp>
      <p:sp>
        <p:nvSpPr>
          <p:cNvPr id="728071" name="Rectangle 10"/>
          <p:cNvSpPr>
            <a:spLocks noChangeArrowheads="1"/>
          </p:cNvSpPr>
          <p:nvPr/>
        </p:nvSpPr>
        <p:spPr bwMode="gray">
          <a:xfrm>
            <a:off x="7848600" y="1066801"/>
            <a:ext cx="18938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de-DE" altLang="de-DE" sz="3600">
              <a:solidFill>
                <a:srgbClr val="000000"/>
              </a:solidFill>
              <a:latin typeface="Arial" pitchFamily="34" charset="0"/>
            </a:endParaRPr>
          </a:p>
        </p:txBody>
      </p:sp>
      <p:sp>
        <p:nvSpPr>
          <p:cNvPr id="728072" name="Rectangle 11"/>
          <p:cNvSpPr>
            <a:spLocks noChangeArrowheads="1"/>
          </p:cNvSpPr>
          <p:nvPr/>
        </p:nvSpPr>
        <p:spPr bwMode="gray">
          <a:xfrm>
            <a:off x="6477000" y="1676400"/>
            <a:ext cx="1066800" cy="304800"/>
          </a:xfrm>
          <a:prstGeom prst="rect">
            <a:avLst/>
          </a:prstGeom>
          <a:solidFill>
            <a:srgbClr val="009900"/>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
        <p:nvSpPr>
          <p:cNvPr id="728073" name="Rectangle 12"/>
          <p:cNvSpPr>
            <a:spLocks noChangeArrowheads="1"/>
          </p:cNvSpPr>
          <p:nvPr/>
        </p:nvSpPr>
        <p:spPr bwMode="gray">
          <a:xfrm>
            <a:off x="7696200" y="1587501"/>
            <a:ext cx="19050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5000"/>
              </a:lnSpc>
            </a:pPr>
            <a:r>
              <a:rPr lang="en-GB" altLang="de-DE" sz="3000" dirty="0">
                <a:solidFill>
                  <a:prstClr val="black"/>
                </a:solidFill>
                <a:latin typeface="Arial" pitchFamily="34" charset="0"/>
              </a:rPr>
              <a:t>Substantin</a:t>
            </a:r>
            <a:endParaRPr lang="en-GB" altLang="de-DE" sz="3800" baseline="30000" dirty="0">
              <a:solidFill>
                <a:prstClr val="black"/>
              </a:solidFill>
              <a:latin typeface="Arial" pitchFamily="34" charset="0"/>
            </a:endParaRPr>
          </a:p>
        </p:txBody>
      </p:sp>
      <p:sp>
        <p:nvSpPr>
          <p:cNvPr id="728074" name="Rectangle 13"/>
          <p:cNvSpPr>
            <a:spLocks noChangeArrowheads="1"/>
          </p:cNvSpPr>
          <p:nvPr/>
        </p:nvSpPr>
        <p:spPr bwMode="auto">
          <a:xfrm>
            <a:off x="7694613" y="1012826"/>
            <a:ext cx="1828800" cy="556179"/>
          </a:xfrm>
          <a:prstGeom prst="rect">
            <a:avLst/>
          </a:prstGeom>
          <a:noFill/>
          <a:ln>
            <a:noFill/>
          </a:ln>
          <a:effectLst/>
          <a:extLst>
            <a:ext uri="{909E8E84-426E-40DD-AFC4-6F175D3DCCD1}">
              <a14:hiddenFill xmlns:a14="http://schemas.microsoft.com/office/drawing/2010/main">
                <a:solidFill>
                  <a:srgbClr val="CC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sz="3000" dirty="0">
                <a:solidFill>
                  <a:srgbClr val="000000"/>
                </a:solidFill>
                <a:latin typeface="Arial" pitchFamily="34" charset="0"/>
              </a:rPr>
              <a:t>Control</a:t>
            </a:r>
            <a:endParaRPr lang="en-US" altLang="de-DE" sz="3000" dirty="0">
              <a:solidFill>
                <a:srgbClr val="000000"/>
              </a:solidFill>
              <a:latin typeface="Arial" pitchFamily="34" charset="0"/>
            </a:endParaRPr>
          </a:p>
        </p:txBody>
      </p:sp>
      <p:sp>
        <p:nvSpPr>
          <p:cNvPr id="728077" name="AutoShape 16"/>
          <p:cNvSpPr>
            <a:spLocks noChangeArrowheads="1"/>
          </p:cNvSpPr>
          <p:nvPr/>
        </p:nvSpPr>
        <p:spPr bwMode="auto">
          <a:xfrm>
            <a:off x="8401050" y="5373689"/>
            <a:ext cx="1582738" cy="790575"/>
          </a:xfrm>
          <a:prstGeom prst="rightArrow">
            <a:avLst>
              <a:gd name="adj1" fmla="val 50000"/>
              <a:gd name="adj2" fmla="val 50050"/>
            </a:avLst>
          </a:prstGeom>
          <a:solidFill>
            <a:srgbClr val="B2B2B2"/>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Tree>
    <p:extLst>
      <p:ext uri="{BB962C8B-B14F-4D97-AF65-F5344CB8AC3E}">
        <p14:creationId xmlns:p14="http://schemas.microsoft.com/office/powerpoint/2010/main" val="120514586"/>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ChangeArrowheads="1"/>
          </p:cNvSpPr>
          <p:nvPr/>
        </p:nvSpPr>
        <p:spPr bwMode="ltGray">
          <a:xfrm>
            <a:off x="3048000" y="2209801"/>
            <a:ext cx="6400800" cy="2951163"/>
          </a:xfrm>
          <a:prstGeom prst="rect">
            <a:avLst/>
          </a:prstGeom>
          <a:solidFill>
            <a:srgbClr val="EAEAEA"/>
          </a:solidFill>
          <a:ln w="12700">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grpSp>
        <p:nvGrpSpPr>
          <p:cNvPr id="729091" name="Group 3"/>
          <p:cNvGrpSpPr>
            <a:grpSpLocks/>
          </p:cNvGrpSpPr>
          <p:nvPr/>
        </p:nvGrpSpPr>
        <p:grpSpPr bwMode="auto">
          <a:xfrm>
            <a:off x="3068639" y="2209801"/>
            <a:ext cx="6346825" cy="1838325"/>
            <a:chOff x="994" y="1530"/>
            <a:chExt cx="3813" cy="1148"/>
          </a:xfrm>
        </p:grpSpPr>
        <p:sp>
          <p:nvSpPr>
            <p:cNvPr id="729100" name="Line 4"/>
            <p:cNvSpPr>
              <a:spLocks noChangeShapeType="1"/>
            </p:cNvSpPr>
            <p:nvPr/>
          </p:nvSpPr>
          <p:spPr bwMode="gray">
            <a:xfrm>
              <a:off x="994" y="2677"/>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29101" name="Line 5"/>
            <p:cNvSpPr>
              <a:spLocks noChangeShapeType="1"/>
            </p:cNvSpPr>
            <p:nvPr/>
          </p:nvSpPr>
          <p:spPr bwMode="gray">
            <a:xfrm>
              <a:off x="994" y="2104"/>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29102" name="Line 6"/>
            <p:cNvSpPr>
              <a:spLocks noChangeShapeType="1"/>
            </p:cNvSpPr>
            <p:nvPr/>
          </p:nvSpPr>
          <p:spPr bwMode="gray">
            <a:xfrm>
              <a:off x="994" y="1530"/>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grpSp>
      <p:sp>
        <p:nvSpPr>
          <p:cNvPr id="729092" name="Rectangle 7"/>
          <p:cNvSpPr>
            <a:spLocks noChangeArrowheads="1"/>
          </p:cNvSpPr>
          <p:nvPr/>
        </p:nvSpPr>
        <p:spPr bwMode="gray">
          <a:xfrm>
            <a:off x="6705600" y="3124201"/>
            <a:ext cx="1231900" cy="2036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
        <p:nvSpPr>
          <p:cNvPr id="729093" name="Rectangle 8"/>
          <p:cNvSpPr>
            <a:spLocks noChangeArrowheads="1"/>
          </p:cNvSpPr>
          <p:nvPr/>
        </p:nvSpPr>
        <p:spPr bwMode="gray">
          <a:xfrm>
            <a:off x="3962401" y="4267201"/>
            <a:ext cx="1203325" cy="893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4000" b="1">
              <a:solidFill>
                <a:srgbClr val="6699FF"/>
              </a:solidFill>
              <a:latin typeface="Abadi MT Condensed Light" pitchFamily="34" charset="0"/>
            </a:endParaRPr>
          </a:p>
        </p:txBody>
      </p:sp>
      <p:sp>
        <p:nvSpPr>
          <p:cNvPr id="729094" name="Rectangle 9"/>
          <p:cNvSpPr>
            <a:spLocks noChangeArrowheads="1"/>
          </p:cNvSpPr>
          <p:nvPr/>
        </p:nvSpPr>
        <p:spPr bwMode="gray">
          <a:xfrm>
            <a:off x="6477000" y="1143000"/>
            <a:ext cx="1066800" cy="304800"/>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4000" b="1">
              <a:solidFill>
                <a:srgbClr val="6699FF"/>
              </a:solidFill>
              <a:latin typeface="Abadi MT Condensed Light" pitchFamily="34" charset="0"/>
            </a:endParaRPr>
          </a:p>
        </p:txBody>
      </p:sp>
      <p:sp>
        <p:nvSpPr>
          <p:cNvPr id="729095" name="Rectangle 10"/>
          <p:cNvSpPr>
            <a:spLocks noChangeArrowheads="1"/>
          </p:cNvSpPr>
          <p:nvPr/>
        </p:nvSpPr>
        <p:spPr bwMode="gray">
          <a:xfrm>
            <a:off x="7848600" y="1066801"/>
            <a:ext cx="18938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de-DE" altLang="de-DE" sz="3600">
              <a:solidFill>
                <a:srgbClr val="000000"/>
              </a:solidFill>
              <a:latin typeface="Arial" pitchFamily="34" charset="0"/>
            </a:endParaRPr>
          </a:p>
        </p:txBody>
      </p:sp>
      <p:sp>
        <p:nvSpPr>
          <p:cNvPr id="729096" name="Rectangle 11"/>
          <p:cNvSpPr>
            <a:spLocks noChangeArrowheads="1"/>
          </p:cNvSpPr>
          <p:nvPr/>
        </p:nvSpPr>
        <p:spPr bwMode="gray">
          <a:xfrm>
            <a:off x="6477000" y="1676400"/>
            <a:ext cx="1066800" cy="304800"/>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
        <p:nvSpPr>
          <p:cNvPr id="15" name="Rectangle 13"/>
          <p:cNvSpPr>
            <a:spLocks noChangeArrowheads="1"/>
          </p:cNvSpPr>
          <p:nvPr/>
        </p:nvSpPr>
        <p:spPr bwMode="auto">
          <a:xfrm>
            <a:off x="7694613" y="1012826"/>
            <a:ext cx="1828800" cy="556179"/>
          </a:xfrm>
          <a:prstGeom prst="rect">
            <a:avLst/>
          </a:prstGeom>
          <a:noFill/>
          <a:ln>
            <a:noFill/>
          </a:ln>
          <a:effectLst/>
          <a:extLst>
            <a:ext uri="{909E8E84-426E-40DD-AFC4-6F175D3DCCD1}">
              <a14:hiddenFill xmlns:a14="http://schemas.microsoft.com/office/drawing/2010/main">
                <a:solidFill>
                  <a:srgbClr val="CC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sz="3000" dirty="0">
                <a:solidFill>
                  <a:srgbClr val="000000"/>
                </a:solidFill>
                <a:latin typeface="Arial" pitchFamily="34" charset="0"/>
              </a:rPr>
              <a:t>Control</a:t>
            </a:r>
            <a:endParaRPr lang="en-US" altLang="de-DE" sz="3000" dirty="0">
              <a:solidFill>
                <a:srgbClr val="000000"/>
              </a:solidFill>
              <a:latin typeface="Arial" pitchFamily="34" charset="0"/>
            </a:endParaRPr>
          </a:p>
        </p:txBody>
      </p:sp>
      <p:sp>
        <p:nvSpPr>
          <p:cNvPr id="16" name="Rectangle 12"/>
          <p:cNvSpPr>
            <a:spLocks noChangeArrowheads="1"/>
          </p:cNvSpPr>
          <p:nvPr/>
        </p:nvSpPr>
        <p:spPr bwMode="gray">
          <a:xfrm>
            <a:off x="7696200" y="1587501"/>
            <a:ext cx="19050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5000"/>
              </a:lnSpc>
            </a:pPr>
            <a:r>
              <a:rPr lang="en-GB" altLang="de-DE" sz="3000" dirty="0">
                <a:solidFill>
                  <a:prstClr val="black"/>
                </a:solidFill>
                <a:latin typeface="Arial" pitchFamily="34" charset="0"/>
              </a:rPr>
              <a:t>Substantin</a:t>
            </a:r>
            <a:endParaRPr lang="en-GB" altLang="de-DE" sz="3800" baseline="30000" dirty="0">
              <a:solidFill>
                <a:prstClr val="black"/>
              </a:solidFill>
              <a:latin typeface="Arial" pitchFamily="34" charset="0"/>
            </a:endParaRPr>
          </a:p>
        </p:txBody>
      </p:sp>
      <p:sp>
        <p:nvSpPr>
          <p:cNvPr id="14" name="Rectangle 13"/>
          <p:cNvSpPr>
            <a:spLocks noChangeArrowheads="1"/>
          </p:cNvSpPr>
          <p:nvPr/>
        </p:nvSpPr>
        <p:spPr bwMode="auto">
          <a:xfrm>
            <a:off x="5703524" y="5661249"/>
            <a:ext cx="544876" cy="556179"/>
          </a:xfrm>
          <a:prstGeom prst="rect">
            <a:avLst/>
          </a:prstGeom>
          <a:noFill/>
          <a:ln>
            <a:noFill/>
          </a:ln>
          <a:effectLst/>
          <a:extLst>
            <a:ext uri="{909E8E84-426E-40DD-AFC4-6F175D3DCCD1}">
              <a14:hiddenFill xmlns:a14="http://schemas.microsoft.com/office/drawing/2010/main">
                <a:solidFill>
                  <a:srgbClr val="CC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sz="3000" dirty="0">
                <a:solidFill>
                  <a:srgbClr val="000000"/>
                </a:solidFill>
                <a:latin typeface="Arial" pitchFamily="34" charset="0"/>
              </a:rPr>
              <a:t>?</a:t>
            </a:r>
            <a:endParaRPr lang="en-US" altLang="de-DE" sz="3000" dirty="0">
              <a:solidFill>
                <a:srgbClr val="000000"/>
              </a:solidFill>
              <a:latin typeface="Arial" pitchFamily="34" charset="0"/>
            </a:endParaRPr>
          </a:p>
        </p:txBody>
      </p:sp>
    </p:spTree>
    <p:extLst>
      <p:ext uri="{BB962C8B-B14F-4D97-AF65-F5344CB8AC3E}">
        <p14:creationId xmlns:p14="http://schemas.microsoft.com/office/powerpoint/2010/main" val="219308519"/>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ChangeArrowheads="1"/>
          </p:cNvSpPr>
          <p:nvPr/>
        </p:nvSpPr>
        <p:spPr bwMode="ltGray">
          <a:xfrm>
            <a:off x="3048000" y="2209801"/>
            <a:ext cx="6400800" cy="2951163"/>
          </a:xfrm>
          <a:prstGeom prst="rect">
            <a:avLst/>
          </a:prstGeom>
          <a:solidFill>
            <a:srgbClr val="EAEAEA"/>
          </a:solidFill>
          <a:ln w="12700">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grpSp>
        <p:nvGrpSpPr>
          <p:cNvPr id="730115" name="Group 3"/>
          <p:cNvGrpSpPr>
            <a:grpSpLocks/>
          </p:cNvGrpSpPr>
          <p:nvPr/>
        </p:nvGrpSpPr>
        <p:grpSpPr bwMode="auto">
          <a:xfrm>
            <a:off x="3079751" y="2209801"/>
            <a:ext cx="6346825" cy="1838325"/>
            <a:chOff x="994" y="1530"/>
            <a:chExt cx="3813" cy="1148"/>
          </a:xfrm>
        </p:grpSpPr>
        <p:sp>
          <p:nvSpPr>
            <p:cNvPr id="730122" name="Line 4"/>
            <p:cNvSpPr>
              <a:spLocks noChangeShapeType="1"/>
            </p:cNvSpPr>
            <p:nvPr/>
          </p:nvSpPr>
          <p:spPr bwMode="gray">
            <a:xfrm>
              <a:off x="994" y="2677"/>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30123" name="Line 5"/>
            <p:cNvSpPr>
              <a:spLocks noChangeShapeType="1"/>
            </p:cNvSpPr>
            <p:nvPr/>
          </p:nvSpPr>
          <p:spPr bwMode="gray">
            <a:xfrm>
              <a:off x="994" y="2104"/>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30124" name="Line 6"/>
            <p:cNvSpPr>
              <a:spLocks noChangeShapeType="1"/>
            </p:cNvSpPr>
            <p:nvPr/>
          </p:nvSpPr>
          <p:spPr bwMode="gray">
            <a:xfrm>
              <a:off x="994" y="1530"/>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grpSp>
      <p:sp>
        <p:nvSpPr>
          <p:cNvPr id="730119" name="Rectangle 10"/>
          <p:cNvSpPr>
            <a:spLocks noChangeArrowheads="1"/>
          </p:cNvSpPr>
          <p:nvPr/>
        </p:nvSpPr>
        <p:spPr bwMode="gray">
          <a:xfrm>
            <a:off x="3962401" y="4267201"/>
            <a:ext cx="1203325" cy="893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4000" b="1">
              <a:solidFill>
                <a:srgbClr val="6699FF"/>
              </a:solidFill>
              <a:latin typeface="Abadi MT Condensed Light" pitchFamily="34" charset="0"/>
            </a:endParaRPr>
          </a:p>
        </p:txBody>
      </p:sp>
      <p:sp>
        <p:nvSpPr>
          <p:cNvPr id="730120" name="Rectangle 11"/>
          <p:cNvSpPr>
            <a:spLocks noChangeArrowheads="1"/>
          </p:cNvSpPr>
          <p:nvPr/>
        </p:nvSpPr>
        <p:spPr bwMode="gray">
          <a:xfrm>
            <a:off x="6705600" y="3124201"/>
            <a:ext cx="1231900" cy="2036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
        <p:nvSpPr>
          <p:cNvPr id="730121" name="Text Box 12"/>
          <p:cNvSpPr txBox="1">
            <a:spLocks noChangeArrowheads="1"/>
          </p:cNvSpPr>
          <p:nvPr/>
        </p:nvSpPr>
        <p:spPr bwMode="auto">
          <a:xfrm>
            <a:off x="2208214" y="1"/>
            <a:ext cx="7559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sz="1800">
              <a:solidFill>
                <a:prstClr val="black"/>
              </a:solidFill>
              <a:latin typeface="Arial" pitchFamily="34" charset="0"/>
            </a:endParaRPr>
          </a:p>
        </p:txBody>
      </p:sp>
      <p:sp>
        <p:nvSpPr>
          <p:cNvPr id="13" name="Rectangle 12"/>
          <p:cNvSpPr>
            <a:spLocks noChangeArrowheads="1"/>
          </p:cNvSpPr>
          <p:nvPr/>
        </p:nvSpPr>
        <p:spPr bwMode="gray">
          <a:xfrm>
            <a:off x="6600056" y="5301209"/>
            <a:ext cx="19050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5000"/>
              </a:lnSpc>
            </a:pPr>
            <a:r>
              <a:rPr lang="en-GB" altLang="de-DE" sz="3000" dirty="0">
                <a:solidFill>
                  <a:prstClr val="black"/>
                </a:solidFill>
                <a:latin typeface="Arial" pitchFamily="34" charset="0"/>
              </a:rPr>
              <a:t>Substantin</a:t>
            </a:r>
            <a:endParaRPr lang="en-GB" altLang="de-DE" sz="3800" baseline="30000" dirty="0">
              <a:solidFill>
                <a:prstClr val="black"/>
              </a:solidFill>
              <a:latin typeface="Arial" pitchFamily="34" charset="0"/>
            </a:endParaRPr>
          </a:p>
        </p:txBody>
      </p:sp>
      <p:sp>
        <p:nvSpPr>
          <p:cNvPr id="14" name="Rectangle 13"/>
          <p:cNvSpPr>
            <a:spLocks noChangeArrowheads="1"/>
          </p:cNvSpPr>
          <p:nvPr/>
        </p:nvSpPr>
        <p:spPr bwMode="auto">
          <a:xfrm>
            <a:off x="3791744" y="5301209"/>
            <a:ext cx="1828800" cy="556179"/>
          </a:xfrm>
          <a:prstGeom prst="rect">
            <a:avLst/>
          </a:prstGeom>
          <a:noFill/>
          <a:ln>
            <a:noFill/>
          </a:ln>
          <a:effectLst/>
          <a:extLst>
            <a:ext uri="{909E8E84-426E-40DD-AFC4-6F175D3DCCD1}">
              <a14:hiddenFill xmlns:a14="http://schemas.microsoft.com/office/drawing/2010/main">
                <a:solidFill>
                  <a:srgbClr val="CC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sz="3000" dirty="0">
                <a:solidFill>
                  <a:srgbClr val="000000"/>
                </a:solidFill>
                <a:latin typeface="Arial" pitchFamily="34" charset="0"/>
              </a:rPr>
              <a:t>Control</a:t>
            </a:r>
            <a:endParaRPr lang="en-US" altLang="de-DE" sz="3000" dirty="0">
              <a:solidFill>
                <a:srgbClr val="000000"/>
              </a:solidFill>
              <a:latin typeface="Arial" pitchFamily="34" charset="0"/>
            </a:endParaRPr>
          </a:p>
        </p:txBody>
      </p:sp>
    </p:spTree>
    <p:extLst>
      <p:ext uri="{BB962C8B-B14F-4D97-AF65-F5344CB8AC3E}">
        <p14:creationId xmlns:p14="http://schemas.microsoft.com/office/powerpoint/2010/main" val="2285040427"/>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A18DB98-ED0C-6C93-7873-A80612C12C7F}"/>
              </a:ext>
            </a:extLst>
          </p:cNvPr>
          <p:cNvSpPr txBox="1"/>
          <p:nvPr/>
        </p:nvSpPr>
        <p:spPr>
          <a:xfrm>
            <a:off x="2423592" y="2348880"/>
            <a:ext cx="7812360" cy="1631216"/>
          </a:xfrm>
          <a:prstGeom prst="rect">
            <a:avLst/>
          </a:prstGeom>
          <a:noFill/>
        </p:spPr>
        <p:txBody>
          <a:bodyPr wrap="square">
            <a:spAutoFit/>
          </a:bodyPr>
          <a:lstStyle/>
          <a:p>
            <a:pPr algn="ctr"/>
            <a:r>
              <a:rPr lang="en-US" sz="5000" b="1" dirty="0">
                <a:latin typeface="Arial" panose="020B0604020202020204" pitchFamily="34" charset="0"/>
                <a:cs typeface="Arial" panose="020B0604020202020204" pitchFamily="34" charset="0"/>
              </a:rPr>
              <a:t>Sequence of Columns</a:t>
            </a:r>
          </a:p>
          <a:p>
            <a:pPr algn="ctr"/>
            <a:r>
              <a:rPr lang="en-US" sz="5000" b="1" dirty="0">
                <a:latin typeface="Arial" panose="020B0604020202020204" pitchFamily="34" charset="0"/>
                <a:cs typeface="Arial" panose="020B0604020202020204" pitchFamily="34" charset="0"/>
              </a:rPr>
              <a:t>in Diagrams</a:t>
            </a:r>
            <a:endParaRPr lang="en-US" sz="5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87600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ChangeArrowheads="1"/>
          </p:cNvSpPr>
          <p:nvPr/>
        </p:nvSpPr>
        <p:spPr bwMode="ltGray">
          <a:xfrm>
            <a:off x="3048000" y="2209801"/>
            <a:ext cx="6400800" cy="2951163"/>
          </a:xfrm>
          <a:prstGeom prst="rect">
            <a:avLst/>
          </a:prstGeom>
          <a:solidFill>
            <a:srgbClr val="EAEAEA"/>
          </a:solidFill>
          <a:ln w="12700">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grpSp>
        <p:nvGrpSpPr>
          <p:cNvPr id="730115" name="Group 3"/>
          <p:cNvGrpSpPr>
            <a:grpSpLocks/>
          </p:cNvGrpSpPr>
          <p:nvPr/>
        </p:nvGrpSpPr>
        <p:grpSpPr bwMode="auto">
          <a:xfrm>
            <a:off x="3079751" y="2209801"/>
            <a:ext cx="6346825" cy="1838325"/>
            <a:chOff x="994" y="1530"/>
            <a:chExt cx="3813" cy="1148"/>
          </a:xfrm>
        </p:grpSpPr>
        <p:sp>
          <p:nvSpPr>
            <p:cNvPr id="730122" name="Line 4"/>
            <p:cNvSpPr>
              <a:spLocks noChangeShapeType="1"/>
            </p:cNvSpPr>
            <p:nvPr/>
          </p:nvSpPr>
          <p:spPr bwMode="gray">
            <a:xfrm>
              <a:off x="994" y="2677"/>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30123" name="Line 5"/>
            <p:cNvSpPr>
              <a:spLocks noChangeShapeType="1"/>
            </p:cNvSpPr>
            <p:nvPr/>
          </p:nvSpPr>
          <p:spPr bwMode="gray">
            <a:xfrm>
              <a:off x="994" y="2104"/>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30124" name="Line 6"/>
            <p:cNvSpPr>
              <a:spLocks noChangeShapeType="1"/>
            </p:cNvSpPr>
            <p:nvPr/>
          </p:nvSpPr>
          <p:spPr bwMode="gray">
            <a:xfrm>
              <a:off x="994" y="1530"/>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grpSp>
      <p:sp>
        <p:nvSpPr>
          <p:cNvPr id="730119" name="Rectangle 10"/>
          <p:cNvSpPr>
            <a:spLocks noChangeArrowheads="1"/>
          </p:cNvSpPr>
          <p:nvPr/>
        </p:nvSpPr>
        <p:spPr bwMode="gray">
          <a:xfrm>
            <a:off x="3962401" y="4267201"/>
            <a:ext cx="1203325" cy="893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4000" b="1">
              <a:solidFill>
                <a:srgbClr val="6699FF"/>
              </a:solidFill>
              <a:latin typeface="Abadi MT Condensed Light" pitchFamily="34" charset="0"/>
            </a:endParaRPr>
          </a:p>
        </p:txBody>
      </p:sp>
      <p:sp>
        <p:nvSpPr>
          <p:cNvPr id="730120" name="Rectangle 11"/>
          <p:cNvSpPr>
            <a:spLocks noChangeArrowheads="1"/>
          </p:cNvSpPr>
          <p:nvPr/>
        </p:nvSpPr>
        <p:spPr bwMode="gray">
          <a:xfrm>
            <a:off x="6705600" y="3124201"/>
            <a:ext cx="1231900" cy="2036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
        <p:nvSpPr>
          <p:cNvPr id="730121" name="Text Box 12"/>
          <p:cNvSpPr txBox="1">
            <a:spLocks noChangeArrowheads="1"/>
          </p:cNvSpPr>
          <p:nvPr/>
        </p:nvSpPr>
        <p:spPr bwMode="auto">
          <a:xfrm>
            <a:off x="2208214" y="1"/>
            <a:ext cx="7559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sz="1800">
              <a:solidFill>
                <a:prstClr val="black"/>
              </a:solidFill>
              <a:latin typeface="Arial" pitchFamily="34" charset="0"/>
            </a:endParaRPr>
          </a:p>
        </p:txBody>
      </p:sp>
      <p:sp>
        <p:nvSpPr>
          <p:cNvPr id="13" name="Rectangle 12"/>
          <p:cNvSpPr>
            <a:spLocks noChangeArrowheads="1"/>
          </p:cNvSpPr>
          <p:nvPr/>
        </p:nvSpPr>
        <p:spPr bwMode="gray">
          <a:xfrm>
            <a:off x="3791744" y="5311978"/>
            <a:ext cx="19050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5000"/>
              </a:lnSpc>
            </a:pPr>
            <a:r>
              <a:rPr lang="en-GB" altLang="de-DE" sz="3000" dirty="0">
                <a:solidFill>
                  <a:prstClr val="black"/>
                </a:solidFill>
                <a:latin typeface="Arial" pitchFamily="34" charset="0"/>
              </a:rPr>
              <a:t>Substantin</a:t>
            </a:r>
            <a:endParaRPr lang="en-GB" altLang="de-DE" sz="3800" baseline="30000" dirty="0">
              <a:solidFill>
                <a:prstClr val="black"/>
              </a:solidFill>
              <a:latin typeface="Arial" pitchFamily="34" charset="0"/>
            </a:endParaRPr>
          </a:p>
        </p:txBody>
      </p:sp>
      <p:sp>
        <p:nvSpPr>
          <p:cNvPr id="14" name="Rectangle 13"/>
          <p:cNvSpPr>
            <a:spLocks noChangeArrowheads="1"/>
          </p:cNvSpPr>
          <p:nvPr/>
        </p:nvSpPr>
        <p:spPr bwMode="auto">
          <a:xfrm>
            <a:off x="6598036" y="5311978"/>
            <a:ext cx="1828800" cy="556179"/>
          </a:xfrm>
          <a:prstGeom prst="rect">
            <a:avLst/>
          </a:prstGeom>
          <a:noFill/>
          <a:ln>
            <a:noFill/>
          </a:ln>
          <a:effectLst/>
          <a:extLst>
            <a:ext uri="{909E8E84-426E-40DD-AFC4-6F175D3DCCD1}">
              <a14:hiddenFill xmlns:a14="http://schemas.microsoft.com/office/drawing/2010/main">
                <a:solidFill>
                  <a:srgbClr val="CC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sz="3000" dirty="0">
                <a:solidFill>
                  <a:srgbClr val="000000"/>
                </a:solidFill>
                <a:latin typeface="Arial" pitchFamily="34" charset="0"/>
              </a:rPr>
              <a:t>Control</a:t>
            </a:r>
            <a:endParaRPr lang="en-US" altLang="de-DE" sz="3000" dirty="0">
              <a:solidFill>
                <a:srgbClr val="000000"/>
              </a:solidFill>
              <a:latin typeface="Arial" pitchFamily="34" charset="0"/>
            </a:endParaRPr>
          </a:p>
        </p:txBody>
      </p:sp>
      <p:cxnSp>
        <p:nvCxnSpPr>
          <p:cNvPr id="12" name="Gerade Verbindung 11"/>
          <p:cNvCxnSpPr/>
          <p:nvPr/>
        </p:nvCxnSpPr>
        <p:spPr>
          <a:xfrm>
            <a:off x="2855640" y="1700808"/>
            <a:ext cx="5976664" cy="4167348"/>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
        <p:nvSpPr>
          <p:cNvPr id="4" name="Nach oben gekrümmter Pfeil 3"/>
          <p:cNvSpPr/>
          <p:nvPr/>
        </p:nvSpPr>
        <p:spPr>
          <a:xfrm>
            <a:off x="4744244" y="5746952"/>
            <a:ext cx="2768192" cy="99441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39371099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ChangeArrowheads="1"/>
          </p:cNvSpPr>
          <p:nvPr/>
        </p:nvSpPr>
        <p:spPr bwMode="ltGray">
          <a:xfrm>
            <a:off x="3048000" y="2209801"/>
            <a:ext cx="6400800" cy="2951163"/>
          </a:xfrm>
          <a:prstGeom prst="rect">
            <a:avLst/>
          </a:prstGeom>
          <a:solidFill>
            <a:srgbClr val="EAEAEA"/>
          </a:solidFill>
          <a:ln w="12700">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grpSp>
        <p:nvGrpSpPr>
          <p:cNvPr id="730115" name="Group 3"/>
          <p:cNvGrpSpPr>
            <a:grpSpLocks/>
          </p:cNvGrpSpPr>
          <p:nvPr/>
        </p:nvGrpSpPr>
        <p:grpSpPr bwMode="auto">
          <a:xfrm>
            <a:off x="3079751" y="2209801"/>
            <a:ext cx="6346825" cy="1838325"/>
            <a:chOff x="994" y="1530"/>
            <a:chExt cx="3813" cy="1148"/>
          </a:xfrm>
        </p:grpSpPr>
        <p:sp>
          <p:nvSpPr>
            <p:cNvPr id="730122" name="Line 4"/>
            <p:cNvSpPr>
              <a:spLocks noChangeShapeType="1"/>
            </p:cNvSpPr>
            <p:nvPr/>
          </p:nvSpPr>
          <p:spPr bwMode="gray">
            <a:xfrm>
              <a:off x="994" y="2677"/>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30123" name="Line 5"/>
            <p:cNvSpPr>
              <a:spLocks noChangeShapeType="1"/>
            </p:cNvSpPr>
            <p:nvPr/>
          </p:nvSpPr>
          <p:spPr bwMode="gray">
            <a:xfrm>
              <a:off x="994" y="2104"/>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sp>
          <p:nvSpPr>
            <p:cNvPr id="730124" name="Line 6"/>
            <p:cNvSpPr>
              <a:spLocks noChangeShapeType="1"/>
            </p:cNvSpPr>
            <p:nvPr/>
          </p:nvSpPr>
          <p:spPr bwMode="gray">
            <a:xfrm>
              <a:off x="994" y="1530"/>
              <a:ext cx="3813" cy="1"/>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de-DE">
                <a:solidFill>
                  <a:prstClr val="black"/>
                </a:solidFill>
              </a:endParaRPr>
            </a:p>
          </p:txBody>
        </p:sp>
      </p:grpSp>
      <p:sp>
        <p:nvSpPr>
          <p:cNvPr id="730119" name="Rectangle 10"/>
          <p:cNvSpPr>
            <a:spLocks noChangeArrowheads="1"/>
          </p:cNvSpPr>
          <p:nvPr/>
        </p:nvSpPr>
        <p:spPr bwMode="gray">
          <a:xfrm>
            <a:off x="3962401" y="4267201"/>
            <a:ext cx="1203325" cy="893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4000" b="1">
              <a:solidFill>
                <a:srgbClr val="6699FF"/>
              </a:solidFill>
              <a:latin typeface="Abadi MT Condensed Light" pitchFamily="34" charset="0"/>
            </a:endParaRPr>
          </a:p>
        </p:txBody>
      </p:sp>
      <p:sp>
        <p:nvSpPr>
          <p:cNvPr id="730120" name="Rectangle 11"/>
          <p:cNvSpPr>
            <a:spLocks noChangeArrowheads="1"/>
          </p:cNvSpPr>
          <p:nvPr/>
        </p:nvSpPr>
        <p:spPr bwMode="gray">
          <a:xfrm>
            <a:off x="6705600" y="3124201"/>
            <a:ext cx="1231900" cy="2036763"/>
          </a:xfrm>
          <a:prstGeom prst="rect">
            <a:avLst/>
          </a:prstGeom>
          <a:solidFill>
            <a:srgbClr val="5F5F5F"/>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prstClr val="black"/>
              </a:solidFill>
            </a:endParaRPr>
          </a:p>
        </p:txBody>
      </p:sp>
      <p:sp>
        <p:nvSpPr>
          <p:cNvPr id="730121" name="Text Box 12"/>
          <p:cNvSpPr txBox="1">
            <a:spLocks noChangeArrowheads="1"/>
          </p:cNvSpPr>
          <p:nvPr/>
        </p:nvSpPr>
        <p:spPr bwMode="auto">
          <a:xfrm>
            <a:off x="2208214" y="1"/>
            <a:ext cx="7559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sz="1800">
              <a:solidFill>
                <a:prstClr val="black"/>
              </a:solidFill>
              <a:latin typeface="Arial" pitchFamily="34" charset="0"/>
            </a:endParaRPr>
          </a:p>
        </p:txBody>
      </p:sp>
      <p:sp>
        <p:nvSpPr>
          <p:cNvPr id="13" name="Rectangle 12"/>
          <p:cNvSpPr>
            <a:spLocks noChangeArrowheads="1"/>
          </p:cNvSpPr>
          <p:nvPr/>
        </p:nvSpPr>
        <p:spPr bwMode="gray">
          <a:xfrm>
            <a:off x="6600056" y="5301209"/>
            <a:ext cx="19050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5000"/>
              </a:lnSpc>
            </a:pPr>
            <a:r>
              <a:rPr lang="en-GB" altLang="de-DE" sz="3000" dirty="0">
                <a:solidFill>
                  <a:prstClr val="black"/>
                </a:solidFill>
                <a:latin typeface="Arial" pitchFamily="34" charset="0"/>
              </a:rPr>
              <a:t>Substantin</a:t>
            </a:r>
            <a:endParaRPr lang="en-GB" altLang="de-DE" sz="3800" baseline="30000" dirty="0">
              <a:solidFill>
                <a:prstClr val="black"/>
              </a:solidFill>
              <a:latin typeface="Arial" pitchFamily="34" charset="0"/>
            </a:endParaRPr>
          </a:p>
        </p:txBody>
      </p:sp>
      <p:sp>
        <p:nvSpPr>
          <p:cNvPr id="14" name="Rectangle 13"/>
          <p:cNvSpPr>
            <a:spLocks noChangeArrowheads="1"/>
          </p:cNvSpPr>
          <p:nvPr/>
        </p:nvSpPr>
        <p:spPr bwMode="auto">
          <a:xfrm>
            <a:off x="3791744" y="5301209"/>
            <a:ext cx="1828800" cy="556179"/>
          </a:xfrm>
          <a:prstGeom prst="rect">
            <a:avLst/>
          </a:prstGeom>
          <a:noFill/>
          <a:ln>
            <a:noFill/>
          </a:ln>
          <a:effectLst/>
          <a:extLst>
            <a:ext uri="{909E8E84-426E-40DD-AFC4-6F175D3DCCD1}">
              <a14:hiddenFill xmlns:a14="http://schemas.microsoft.com/office/drawing/2010/main">
                <a:solidFill>
                  <a:srgbClr val="CC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sz="3000" dirty="0">
                <a:solidFill>
                  <a:srgbClr val="000000"/>
                </a:solidFill>
                <a:latin typeface="Arial" pitchFamily="34" charset="0"/>
              </a:rPr>
              <a:t>Control</a:t>
            </a:r>
            <a:endParaRPr lang="en-US" altLang="de-DE" sz="3000" dirty="0">
              <a:solidFill>
                <a:srgbClr val="000000"/>
              </a:solidFill>
              <a:latin typeface="Arial" pitchFamily="34" charset="0"/>
            </a:endParaRPr>
          </a:p>
        </p:txBody>
      </p:sp>
    </p:spTree>
    <p:extLst>
      <p:ext uri="{BB962C8B-B14F-4D97-AF65-F5344CB8AC3E}">
        <p14:creationId xmlns:p14="http://schemas.microsoft.com/office/powerpoint/2010/main" val="3439724994"/>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A18DB98-ED0C-6C93-7873-A80612C12C7F}"/>
              </a:ext>
            </a:extLst>
          </p:cNvPr>
          <p:cNvSpPr txBox="1"/>
          <p:nvPr/>
        </p:nvSpPr>
        <p:spPr>
          <a:xfrm>
            <a:off x="2063552" y="2636912"/>
            <a:ext cx="7812360" cy="861774"/>
          </a:xfrm>
          <a:prstGeom prst="rect">
            <a:avLst/>
          </a:prstGeom>
          <a:noFill/>
        </p:spPr>
        <p:txBody>
          <a:bodyPr wrap="square">
            <a:spAutoFit/>
          </a:bodyPr>
          <a:lstStyle/>
          <a:p>
            <a:pPr algn="ctr"/>
            <a:r>
              <a:rPr lang="en-US" sz="5000" b="1" dirty="0">
                <a:latin typeface="Arial" panose="020B0604020202020204" pitchFamily="34" charset="0"/>
                <a:cs typeface="Arial" panose="020B0604020202020204" pitchFamily="34" charset="0"/>
              </a:rPr>
              <a:t>Colors in Diagrams</a:t>
            </a:r>
            <a:endParaRPr lang="en-US" sz="5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52636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ltGray">
          <a:xfrm>
            <a:off x="2908300" y="2209801"/>
            <a:ext cx="7086600" cy="2951163"/>
          </a:xfrm>
          <a:prstGeom prst="rect">
            <a:avLst/>
          </a:prstGeom>
          <a:solidFill>
            <a:srgbClr val="EAEAEA"/>
          </a:solidFill>
          <a:ln w="12700">
            <a:solidFill>
              <a:schemeClr val="tx1"/>
            </a:solidFill>
            <a:miter lim="800000"/>
            <a:headEnd/>
            <a:tailEnd/>
          </a:ln>
        </p:spPr>
        <p:txBody>
          <a:bodyPr/>
          <a:lstStyle/>
          <a:p>
            <a:pPr fontAlgn="base">
              <a:spcBef>
                <a:spcPct val="0"/>
              </a:spcBef>
              <a:spcAft>
                <a:spcPct val="0"/>
              </a:spcAft>
            </a:pPr>
            <a:endParaRPr lang="de-DE">
              <a:solidFill>
                <a:srgbClr val="000000"/>
              </a:solidFill>
            </a:endParaRPr>
          </a:p>
        </p:txBody>
      </p:sp>
      <p:sp>
        <p:nvSpPr>
          <p:cNvPr id="7175" name="Rectangle 7"/>
          <p:cNvSpPr>
            <a:spLocks noChangeArrowheads="1"/>
          </p:cNvSpPr>
          <p:nvPr/>
        </p:nvSpPr>
        <p:spPr bwMode="gray">
          <a:xfrm>
            <a:off x="7848600" y="1066801"/>
            <a:ext cx="18938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endParaRPr lang="de-DE" sz="3600">
              <a:solidFill>
                <a:srgbClr val="000000"/>
              </a:solidFill>
            </a:endParaRPr>
          </a:p>
        </p:txBody>
      </p:sp>
      <p:sp>
        <p:nvSpPr>
          <p:cNvPr id="7176" name="Rectangle 8"/>
          <p:cNvSpPr>
            <a:spLocks noChangeArrowheads="1"/>
          </p:cNvSpPr>
          <p:nvPr/>
        </p:nvSpPr>
        <p:spPr bwMode="auto">
          <a:xfrm>
            <a:off x="3581400" y="3022600"/>
            <a:ext cx="762000" cy="2133600"/>
          </a:xfrm>
          <a:prstGeom prst="rect">
            <a:avLst/>
          </a:pr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de-DE">
              <a:solidFill>
                <a:srgbClr val="000000"/>
              </a:solidFill>
            </a:endParaRPr>
          </a:p>
        </p:txBody>
      </p:sp>
      <p:sp>
        <p:nvSpPr>
          <p:cNvPr id="7177" name="Text Box 9"/>
          <p:cNvSpPr txBox="1">
            <a:spLocks noChangeArrowheads="1"/>
          </p:cNvSpPr>
          <p:nvPr/>
        </p:nvSpPr>
        <p:spPr bwMode="auto">
          <a:xfrm>
            <a:off x="5029200" y="5410201"/>
            <a:ext cx="762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de-DE" sz="4800">
              <a:solidFill>
                <a:srgbClr val="000000"/>
              </a:solidFill>
              <a:latin typeface="Century Gothic" pitchFamily="34" charset="0"/>
            </a:endParaRPr>
          </a:p>
        </p:txBody>
      </p:sp>
      <p:sp>
        <p:nvSpPr>
          <p:cNvPr id="7178" name="Text Box 10"/>
          <p:cNvSpPr txBox="1">
            <a:spLocks noChangeArrowheads="1"/>
          </p:cNvSpPr>
          <p:nvPr/>
        </p:nvSpPr>
        <p:spPr bwMode="auto">
          <a:xfrm>
            <a:off x="3287714" y="5373688"/>
            <a:ext cx="1584325"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de-DE" sz="3800" dirty="0">
                <a:solidFill>
                  <a:srgbClr val="000000"/>
                </a:solidFill>
              </a:rPr>
              <a:t> </a:t>
            </a:r>
            <a:r>
              <a:rPr lang="de-DE" sz="4500" dirty="0">
                <a:solidFill>
                  <a:srgbClr val="000000"/>
                </a:solidFill>
              </a:rPr>
              <a:t>Grey</a:t>
            </a:r>
          </a:p>
        </p:txBody>
      </p:sp>
      <p:sp>
        <p:nvSpPr>
          <p:cNvPr id="7179" name="Text Box 11"/>
          <p:cNvSpPr txBox="1">
            <a:spLocks noChangeArrowheads="1"/>
          </p:cNvSpPr>
          <p:nvPr/>
        </p:nvSpPr>
        <p:spPr bwMode="auto">
          <a:xfrm>
            <a:off x="1507097" y="260649"/>
            <a:ext cx="9144000" cy="8309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de-DE" sz="4800" dirty="0">
                <a:solidFill>
                  <a:srgbClr val="000000"/>
                </a:solidFill>
              </a:rPr>
              <a:t>Placebo or Control: Color?</a:t>
            </a:r>
          </a:p>
        </p:txBody>
      </p:sp>
    </p:spTree>
    <p:extLst>
      <p:ext uri="{BB962C8B-B14F-4D97-AF65-F5344CB8AC3E}">
        <p14:creationId xmlns:p14="http://schemas.microsoft.com/office/powerpoint/2010/main" val="5985272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6"/>
                                        </p:tgtEl>
                                        <p:attrNameLst>
                                          <p:attrName>style.visibility</p:attrName>
                                        </p:attrNameLst>
                                      </p:cBhvr>
                                      <p:to>
                                        <p:strVal val="visible"/>
                                      </p:to>
                                    </p:set>
                                    <p:animEffect transition="in" filter="wipe(left)">
                                      <p:cBhvr>
                                        <p:cTn id="7" dur="500"/>
                                        <p:tgtEl>
                                          <p:spTgt spid="717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178">
                                            <p:txEl>
                                              <p:pRg st="0" end="0"/>
                                            </p:txEl>
                                          </p:spTgt>
                                        </p:tgtEl>
                                        <p:attrNameLst>
                                          <p:attrName>style.visibility</p:attrName>
                                        </p:attrNameLst>
                                      </p:cBhvr>
                                      <p:to>
                                        <p:strVal val="visible"/>
                                      </p:to>
                                    </p:set>
                                    <p:animEffect transition="in" filter="wipe(left)">
                                      <p:cBhvr>
                                        <p:cTn id="12" dur="500"/>
                                        <p:tgtEl>
                                          <p:spTgt spid="717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063552" y="836712"/>
            <a:ext cx="8352928" cy="3785652"/>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Oncologists:</a:t>
            </a:r>
          </a:p>
          <a:p>
            <a:r>
              <a:rPr lang="en-GB" sz="4800" dirty="0">
                <a:latin typeface="Arial" panose="020B0604020202020204" pitchFamily="34" charset="0"/>
                <a:cs typeface="Arial" panose="020B0604020202020204" pitchFamily="34" charset="0"/>
              </a:rPr>
              <a:t>Oncology, overall survival …</a:t>
            </a:r>
          </a:p>
          <a:p>
            <a:endParaRPr lang="en-GB" sz="4800" dirty="0">
              <a:latin typeface="Arial" panose="020B0604020202020204" pitchFamily="34" charset="0"/>
              <a:cs typeface="Arial" panose="020B0604020202020204" pitchFamily="34" charset="0"/>
            </a:endParaRPr>
          </a:p>
          <a:p>
            <a:r>
              <a:rPr lang="en-GB" sz="4800" b="1" dirty="0">
                <a:latin typeface="Arial" panose="020B0604020202020204" pitchFamily="34" charset="0"/>
                <a:cs typeface="Arial" panose="020B0604020202020204" pitchFamily="34" charset="0"/>
              </a:rPr>
              <a:t>…</a:t>
            </a:r>
          </a:p>
          <a:p>
            <a:endParaRPr lang="en-GB"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8371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Line 3"/>
          <p:cNvSpPr>
            <a:spLocks noChangeShapeType="1"/>
          </p:cNvSpPr>
          <p:nvPr/>
        </p:nvSpPr>
        <p:spPr bwMode="auto">
          <a:xfrm>
            <a:off x="2667000" y="2084388"/>
            <a:ext cx="74247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24" name="Line 4"/>
          <p:cNvSpPr>
            <a:spLocks noChangeShapeType="1"/>
          </p:cNvSpPr>
          <p:nvPr/>
        </p:nvSpPr>
        <p:spPr bwMode="auto">
          <a:xfrm>
            <a:off x="2667000" y="2922588"/>
            <a:ext cx="74247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25" name="Line 5"/>
          <p:cNvSpPr>
            <a:spLocks noChangeShapeType="1"/>
          </p:cNvSpPr>
          <p:nvPr/>
        </p:nvSpPr>
        <p:spPr bwMode="auto">
          <a:xfrm>
            <a:off x="2667000" y="3760788"/>
            <a:ext cx="74247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26" name="Rectangle 6"/>
          <p:cNvSpPr>
            <a:spLocks noChangeArrowheads="1"/>
          </p:cNvSpPr>
          <p:nvPr/>
        </p:nvSpPr>
        <p:spPr bwMode="ltGray">
          <a:xfrm>
            <a:off x="2787650" y="1246189"/>
            <a:ext cx="7442200" cy="3354387"/>
          </a:xfrm>
          <a:prstGeom prst="rect">
            <a:avLst/>
          </a:prstGeom>
          <a:solidFill>
            <a:srgbClr val="EAEAEA"/>
          </a:solidFill>
          <a:ln w="12700">
            <a:solidFill>
              <a:schemeClr val="tx1"/>
            </a:solidFill>
            <a:miter lim="800000"/>
            <a:headEnd/>
            <a:tailEnd/>
          </a:ln>
        </p:spPr>
        <p:txBody>
          <a:bodyPr/>
          <a:lstStyle/>
          <a:p>
            <a:pPr fontAlgn="base">
              <a:spcBef>
                <a:spcPct val="0"/>
              </a:spcBef>
              <a:spcAft>
                <a:spcPct val="0"/>
              </a:spcAft>
            </a:pPr>
            <a:endParaRPr lang="en-GB" dirty="0">
              <a:solidFill>
                <a:srgbClr val="000000"/>
              </a:solidFill>
            </a:endParaRPr>
          </a:p>
        </p:txBody>
      </p:sp>
      <p:sp>
        <p:nvSpPr>
          <p:cNvPr id="5127" name="Freeform 7"/>
          <p:cNvSpPr>
            <a:spLocks/>
          </p:cNvSpPr>
          <p:nvPr/>
        </p:nvSpPr>
        <p:spPr bwMode="auto">
          <a:xfrm>
            <a:off x="3513139" y="2187575"/>
            <a:ext cx="5953125" cy="476250"/>
          </a:xfrm>
          <a:custGeom>
            <a:avLst/>
            <a:gdLst>
              <a:gd name="T0" fmla="*/ 0 w 3750"/>
              <a:gd name="T1" fmla="*/ 0 h 300"/>
              <a:gd name="T2" fmla="*/ 952 w 3750"/>
              <a:gd name="T3" fmla="*/ 195 h 300"/>
              <a:gd name="T4" fmla="*/ 1882 w 3750"/>
              <a:gd name="T5" fmla="*/ 300 h 300"/>
              <a:gd name="T6" fmla="*/ 2820 w 3750"/>
              <a:gd name="T7" fmla="*/ 277 h 300"/>
              <a:gd name="T8" fmla="*/ 3750 w 3750"/>
              <a:gd name="T9" fmla="*/ 292 h 300"/>
            </a:gdLst>
            <a:ahLst/>
            <a:cxnLst>
              <a:cxn ang="0">
                <a:pos x="T0" y="T1"/>
              </a:cxn>
              <a:cxn ang="0">
                <a:pos x="T2" y="T3"/>
              </a:cxn>
              <a:cxn ang="0">
                <a:pos x="T4" y="T5"/>
              </a:cxn>
              <a:cxn ang="0">
                <a:pos x="T6" y="T7"/>
              </a:cxn>
              <a:cxn ang="0">
                <a:pos x="T8" y="T9"/>
              </a:cxn>
            </a:cxnLst>
            <a:rect l="0" t="0" r="r" b="b"/>
            <a:pathLst>
              <a:path w="3750" h="300">
                <a:moveTo>
                  <a:pt x="0" y="0"/>
                </a:moveTo>
                <a:lnTo>
                  <a:pt x="952" y="195"/>
                </a:lnTo>
                <a:lnTo>
                  <a:pt x="1882" y="300"/>
                </a:lnTo>
                <a:lnTo>
                  <a:pt x="2820" y="277"/>
                </a:lnTo>
                <a:lnTo>
                  <a:pt x="3750" y="292"/>
                </a:lnTo>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grpSp>
        <p:nvGrpSpPr>
          <p:cNvPr id="5128" name="Group 8"/>
          <p:cNvGrpSpPr>
            <a:grpSpLocks/>
          </p:cNvGrpSpPr>
          <p:nvPr/>
        </p:nvGrpSpPr>
        <p:grpSpPr bwMode="auto">
          <a:xfrm>
            <a:off x="2786064" y="2084388"/>
            <a:ext cx="7424737" cy="1676400"/>
            <a:chOff x="816" y="1728"/>
            <a:chExt cx="4656" cy="1056"/>
          </a:xfrm>
        </p:grpSpPr>
        <p:sp>
          <p:nvSpPr>
            <p:cNvPr id="5129" name="Line 9"/>
            <p:cNvSpPr>
              <a:spLocks noChangeShapeType="1"/>
            </p:cNvSpPr>
            <p:nvPr/>
          </p:nvSpPr>
          <p:spPr bwMode="auto">
            <a:xfrm>
              <a:off x="816" y="1728"/>
              <a:ext cx="4656"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30" name="Line 10"/>
            <p:cNvSpPr>
              <a:spLocks noChangeShapeType="1"/>
            </p:cNvSpPr>
            <p:nvPr/>
          </p:nvSpPr>
          <p:spPr bwMode="auto">
            <a:xfrm>
              <a:off x="816" y="2256"/>
              <a:ext cx="4656"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31" name="Line 11"/>
            <p:cNvSpPr>
              <a:spLocks noChangeShapeType="1"/>
            </p:cNvSpPr>
            <p:nvPr/>
          </p:nvSpPr>
          <p:spPr bwMode="auto">
            <a:xfrm>
              <a:off x="816" y="2784"/>
              <a:ext cx="4656"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grpSp>
      <p:sp>
        <p:nvSpPr>
          <p:cNvPr id="5132" name="Rectangle 12"/>
          <p:cNvSpPr>
            <a:spLocks noChangeArrowheads="1"/>
          </p:cNvSpPr>
          <p:nvPr/>
        </p:nvSpPr>
        <p:spPr bwMode="auto">
          <a:xfrm>
            <a:off x="2356762" y="1119189"/>
            <a:ext cx="2340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fontAlgn="base" hangingPunct="0">
              <a:spcBef>
                <a:spcPct val="0"/>
              </a:spcBef>
              <a:spcAft>
                <a:spcPct val="0"/>
              </a:spcAft>
            </a:pPr>
            <a:r>
              <a:rPr lang="en-GB" dirty="0">
                <a:solidFill>
                  <a:srgbClr val="000000"/>
                </a:solidFill>
              </a:rPr>
              <a:t>80</a:t>
            </a:r>
            <a:endParaRPr lang="en-GB" dirty="0">
              <a:solidFill>
                <a:srgbClr val="000000"/>
              </a:solidFill>
              <a:latin typeface="Times New Roman" pitchFamily="18" charset="0"/>
            </a:endParaRPr>
          </a:p>
        </p:txBody>
      </p:sp>
      <p:sp>
        <p:nvSpPr>
          <p:cNvPr id="5133" name="Rectangle 13"/>
          <p:cNvSpPr>
            <a:spLocks noChangeArrowheads="1"/>
          </p:cNvSpPr>
          <p:nvPr/>
        </p:nvSpPr>
        <p:spPr bwMode="auto">
          <a:xfrm rot="16200000">
            <a:off x="216694" y="2657753"/>
            <a:ext cx="3506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n-GB" sz="2400" dirty="0">
                <a:solidFill>
                  <a:srgbClr val="000000"/>
                </a:solidFill>
              </a:rPr>
              <a:t>GFR (ml/min)</a:t>
            </a:r>
          </a:p>
        </p:txBody>
      </p:sp>
      <p:sp>
        <p:nvSpPr>
          <p:cNvPr id="5134" name="Rectangle 14"/>
          <p:cNvSpPr>
            <a:spLocks noChangeArrowheads="1"/>
          </p:cNvSpPr>
          <p:nvPr/>
        </p:nvSpPr>
        <p:spPr bwMode="auto">
          <a:xfrm>
            <a:off x="2356762" y="1931989"/>
            <a:ext cx="2340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fontAlgn="base" hangingPunct="0">
              <a:spcBef>
                <a:spcPct val="0"/>
              </a:spcBef>
              <a:spcAft>
                <a:spcPct val="0"/>
              </a:spcAft>
            </a:pPr>
            <a:r>
              <a:rPr lang="en-GB" dirty="0">
                <a:solidFill>
                  <a:srgbClr val="000000"/>
                </a:solidFill>
              </a:rPr>
              <a:t>75</a:t>
            </a:r>
            <a:endParaRPr lang="en-GB" dirty="0">
              <a:solidFill>
                <a:srgbClr val="000000"/>
              </a:solidFill>
              <a:latin typeface="Times New Roman" pitchFamily="18" charset="0"/>
            </a:endParaRPr>
          </a:p>
        </p:txBody>
      </p:sp>
      <p:sp>
        <p:nvSpPr>
          <p:cNvPr id="5135" name="Rectangle 15"/>
          <p:cNvSpPr>
            <a:spLocks noChangeArrowheads="1"/>
          </p:cNvSpPr>
          <p:nvPr/>
        </p:nvSpPr>
        <p:spPr bwMode="auto">
          <a:xfrm>
            <a:off x="2356762" y="2770189"/>
            <a:ext cx="2340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fontAlgn="base" hangingPunct="0">
              <a:spcBef>
                <a:spcPct val="0"/>
              </a:spcBef>
              <a:spcAft>
                <a:spcPct val="0"/>
              </a:spcAft>
            </a:pPr>
            <a:r>
              <a:rPr lang="en-GB" dirty="0">
                <a:solidFill>
                  <a:srgbClr val="000000"/>
                </a:solidFill>
              </a:rPr>
              <a:t>70</a:t>
            </a:r>
            <a:endParaRPr lang="en-GB" dirty="0">
              <a:solidFill>
                <a:srgbClr val="000000"/>
              </a:solidFill>
              <a:latin typeface="Times New Roman" pitchFamily="18" charset="0"/>
            </a:endParaRPr>
          </a:p>
        </p:txBody>
      </p:sp>
      <p:sp>
        <p:nvSpPr>
          <p:cNvPr id="5136" name="Rectangle 16"/>
          <p:cNvSpPr>
            <a:spLocks noChangeArrowheads="1"/>
          </p:cNvSpPr>
          <p:nvPr/>
        </p:nvSpPr>
        <p:spPr bwMode="auto">
          <a:xfrm>
            <a:off x="2356762" y="3608389"/>
            <a:ext cx="2340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fontAlgn="base" hangingPunct="0">
              <a:spcBef>
                <a:spcPct val="0"/>
              </a:spcBef>
              <a:spcAft>
                <a:spcPct val="0"/>
              </a:spcAft>
            </a:pPr>
            <a:r>
              <a:rPr lang="en-GB" dirty="0">
                <a:solidFill>
                  <a:srgbClr val="000000"/>
                </a:solidFill>
              </a:rPr>
              <a:t>65</a:t>
            </a:r>
            <a:endParaRPr lang="en-GB" dirty="0">
              <a:solidFill>
                <a:srgbClr val="000000"/>
              </a:solidFill>
              <a:latin typeface="Times New Roman" pitchFamily="18" charset="0"/>
            </a:endParaRPr>
          </a:p>
        </p:txBody>
      </p:sp>
      <p:sp>
        <p:nvSpPr>
          <p:cNvPr id="5137" name="Rectangle 17"/>
          <p:cNvSpPr>
            <a:spLocks noChangeArrowheads="1"/>
          </p:cNvSpPr>
          <p:nvPr/>
        </p:nvSpPr>
        <p:spPr bwMode="auto">
          <a:xfrm>
            <a:off x="2356762" y="4446589"/>
            <a:ext cx="2340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fontAlgn="base" hangingPunct="0">
              <a:spcBef>
                <a:spcPct val="0"/>
              </a:spcBef>
              <a:spcAft>
                <a:spcPct val="0"/>
              </a:spcAft>
            </a:pPr>
            <a:r>
              <a:rPr lang="en-GB" dirty="0">
                <a:solidFill>
                  <a:srgbClr val="000000"/>
                </a:solidFill>
              </a:rPr>
              <a:t>60</a:t>
            </a:r>
            <a:endParaRPr lang="en-GB" dirty="0">
              <a:solidFill>
                <a:srgbClr val="000000"/>
              </a:solidFill>
              <a:latin typeface="Times New Roman" pitchFamily="18" charset="0"/>
            </a:endParaRPr>
          </a:p>
        </p:txBody>
      </p:sp>
      <p:sp>
        <p:nvSpPr>
          <p:cNvPr id="5138" name="Freeform 18"/>
          <p:cNvSpPr>
            <a:spLocks/>
          </p:cNvSpPr>
          <p:nvPr/>
        </p:nvSpPr>
        <p:spPr bwMode="auto">
          <a:xfrm>
            <a:off x="3505201" y="2312989"/>
            <a:ext cx="5961063" cy="993775"/>
          </a:xfrm>
          <a:custGeom>
            <a:avLst/>
            <a:gdLst>
              <a:gd name="T0" fmla="*/ 0 w 3755"/>
              <a:gd name="T1" fmla="*/ 0 h 626"/>
              <a:gd name="T2" fmla="*/ 935 w 3755"/>
              <a:gd name="T3" fmla="*/ 483 h 626"/>
              <a:gd name="T4" fmla="*/ 1887 w 3755"/>
              <a:gd name="T5" fmla="*/ 558 h 626"/>
              <a:gd name="T6" fmla="*/ 2825 w 3755"/>
              <a:gd name="T7" fmla="*/ 546 h 626"/>
              <a:gd name="T8" fmla="*/ 3755 w 3755"/>
              <a:gd name="T9" fmla="*/ 626 h 626"/>
            </a:gdLst>
            <a:ahLst/>
            <a:cxnLst>
              <a:cxn ang="0">
                <a:pos x="T0" y="T1"/>
              </a:cxn>
              <a:cxn ang="0">
                <a:pos x="T2" y="T3"/>
              </a:cxn>
              <a:cxn ang="0">
                <a:pos x="T4" y="T5"/>
              </a:cxn>
              <a:cxn ang="0">
                <a:pos x="T6" y="T7"/>
              </a:cxn>
              <a:cxn ang="0">
                <a:pos x="T8" y="T9"/>
              </a:cxn>
            </a:cxnLst>
            <a:rect l="0" t="0" r="r" b="b"/>
            <a:pathLst>
              <a:path w="3755" h="626">
                <a:moveTo>
                  <a:pt x="0" y="0"/>
                </a:moveTo>
                <a:lnTo>
                  <a:pt x="935" y="483"/>
                </a:lnTo>
                <a:lnTo>
                  <a:pt x="1887" y="558"/>
                </a:lnTo>
                <a:lnTo>
                  <a:pt x="2825" y="546"/>
                </a:lnTo>
                <a:lnTo>
                  <a:pt x="3755" y="626"/>
                </a:lnTo>
              </a:path>
            </a:pathLst>
          </a:custGeom>
          <a:noFill/>
          <a:ln w="57150" cmpd="sng">
            <a:solidFill>
              <a:srgbClr val="8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39" name="Line 19"/>
          <p:cNvSpPr>
            <a:spLocks noChangeShapeType="1"/>
          </p:cNvSpPr>
          <p:nvPr/>
        </p:nvSpPr>
        <p:spPr bwMode="auto">
          <a:xfrm>
            <a:off x="2667000" y="1246188"/>
            <a:ext cx="74247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40" name="Line 20"/>
          <p:cNvSpPr>
            <a:spLocks noChangeShapeType="1"/>
          </p:cNvSpPr>
          <p:nvPr/>
        </p:nvSpPr>
        <p:spPr bwMode="auto">
          <a:xfrm>
            <a:off x="2667000" y="4598988"/>
            <a:ext cx="74247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dirty="0">
              <a:solidFill>
                <a:srgbClr val="000000"/>
              </a:solidFill>
            </a:endParaRPr>
          </a:p>
        </p:txBody>
      </p:sp>
      <p:sp>
        <p:nvSpPr>
          <p:cNvPr id="5141" name="Oval 21"/>
          <p:cNvSpPr>
            <a:spLocks noChangeArrowheads="1"/>
          </p:cNvSpPr>
          <p:nvPr/>
        </p:nvSpPr>
        <p:spPr bwMode="auto">
          <a:xfrm>
            <a:off x="3441700" y="2109789"/>
            <a:ext cx="179388" cy="161925"/>
          </a:xfrm>
          <a:prstGeom prst="ellipse">
            <a:avLst/>
          </a:prstGeom>
          <a:solidFill>
            <a:srgbClr val="FF00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2" name="Oval 22"/>
          <p:cNvSpPr>
            <a:spLocks noChangeArrowheads="1"/>
          </p:cNvSpPr>
          <p:nvPr/>
        </p:nvSpPr>
        <p:spPr bwMode="auto">
          <a:xfrm>
            <a:off x="4927600" y="2417764"/>
            <a:ext cx="179388" cy="161925"/>
          </a:xfrm>
          <a:prstGeom prst="ellipse">
            <a:avLst/>
          </a:prstGeom>
          <a:solidFill>
            <a:srgbClr val="FF00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3" name="Oval 23"/>
          <p:cNvSpPr>
            <a:spLocks noChangeArrowheads="1"/>
          </p:cNvSpPr>
          <p:nvPr/>
        </p:nvSpPr>
        <p:spPr bwMode="auto">
          <a:xfrm>
            <a:off x="6400800" y="2570164"/>
            <a:ext cx="179388" cy="161925"/>
          </a:xfrm>
          <a:prstGeom prst="ellipse">
            <a:avLst/>
          </a:prstGeom>
          <a:solidFill>
            <a:srgbClr val="FF00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4" name="Oval 24"/>
          <p:cNvSpPr>
            <a:spLocks noChangeArrowheads="1"/>
          </p:cNvSpPr>
          <p:nvPr/>
        </p:nvSpPr>
        <p:spPr bwMode="auto">
          <a:xfrm>
            <a:off x="7899400" y="2544764"/>
            <a:ext cx="179388" cy="161925"/>
          </a:xfrm>
          <a:prstGeom prst="ellipse">
            <a:avLst/>
          </a:prstGeom>
          <a:solidFill>
            <a:srgbClr val="FF00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5" name="Oval 25"/>
          <p:cNvSpPr>
            <a:spLocks noChangeArrowheads="1"/>
          </p:cNvSpPr>
          <p:nvPr/>
        </p:nvSpPr>
        <p:spPr bwMode="auto">
          <a:xfrm>
            <a:off x="9385300" y="2570164"/>
            <a:ext cx="179388" cy="161925"/>
          </a:xfrm>
          <a:prstGeom prst="ellipse">
            <a:avLst/>
          </a:prstGeom>
          <a:solidFill>
            <a:srgbClr val="FF00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6" name="Rectangle 26"/>
          <p:cNvSpPr>
            <a:spLocks noChangeArrowheads="1"/>
          </p:cNvSpPr>
          <p:nvPr/>
        </p:nvSpPr>
        <p:spPr bwMode="auto">
          <a:xfrm>
            <a:off x="4929189" y="2998789"/>
            <a:ext cx="147637" cy="141287"/>
          </a:xfrm>
          <a:prstGeom prst="rect">
            <a:avLst/>
          </a:prstGeom>
          <a:solidFill>
            <a:srgbClr val="808080"/>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7" name="Rectangle 27"/>
          <p:cNvSpPr>
            <a:spLocks noChangeArrowheads="1"/>
          </p:cNvSpPr>
          <p:nvPr/>
        </p:nvSpPr>
        <p:spPr bwMode="auto">
          <a:xfrm>
            <a:off x="6438900" y="3125789"/>
            <a:ext cx="147638" cy="141287"/>
          </a:xfrm>
          <a:prstGeom prst="rect">
            <a:avLst/>
          </a:prstGeom>
          <a:solidFill>
            <a:srgbClr val="808080"/>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8" name="Rectangle 28"/>
          <p:cNvSpPr>
            <a:spLocks noChangeArrowheads="1"/>
          </p:cNvSpPr>
          <p:nvPr/>
        </p:nvSpPr>
        <p:spPr bwMode="auto">
          <a:xfrm>
            <a:off x="7899400" y="3113089"/>
            <a:ext cx="147638" cy="141287"/>
          </a:xfrm>
          <a:prstGeom prst="rect">
            <a:avLst/>
          </a:prstGeom>
          <a:solidFill>
            <a:srgbClr val="808080"/>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49" name="Rectangle 29"/>
          <p:cNvSpPr>
            <a:spLocks noChangeArrowheads="1"/>
          </p:cNvSpPr>
          <p:nvPr/>
        </p:nvSpPr>
        <p:spPr bwMode="auto">
          <a:xfrm>
            <a:off x="9385300" y="3240089"/>
            <a:ext cx="147638" cy="141287"/>
          </a:xfrm>
          <a:prstGeom prst="rect">
            <a:avLst/>
          </a:prstGeom>
          <a:solidFill>
            <a:srgbClr val="808080"/>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50" name="Rectangle 30"/>
          <p:cNvSpPr>
            <a:spLocks noChangeArrowheads="1"/>
          </p:cNvSpPr>
          <p:nvPr/>
        </p:nvSpPr>
        <p:spPr bwMode="auto">
          <a:xfrm>
            <a:off x="3446464" y="2262189"/>
            <a:ext cx="147637" cy="141287"/>
          </a:xfrm>
          <a:prstGeom prst="rect">
            <a:avLst/>
          </a:prstGeom>
          <a:solidFill>
            <a:srgbClr val="808080"/>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fontAlgn="base">
              <a:spcBef>
                <a:spcPct val="0"/>
              </a:spcBef>
              <a:spcAft>
                <a:spcPct val="0"/>
              </a:spcAft>
            </a:pPr>
            <a:endParaRPr lang="en-GB" dirty="0">
              <a:solidFill>
                <a:srgbClr val="000000"/>
              </a:solidFill>
            </a:endParaRPr>
          </a:p>
        </p:txBody>
      </p:sp>
      <p:sp>
        <p:nvSpPr>
          <p:cNvPr id="5152" name="Text Box 32"/>
          <p:cNvSpPr txBox="1">
            <a:spLocks noChangeArrowheads="1"/>
          </p:cNvSpPr>
          <p:nvPr/>
        </p:nvSpPr>
        <p:spPr bwMode="auto">
          <a:xfrm>
            <a:off x="5037139" y="4860926"/>
            <a:ext cx="27019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GB" sz="2400" dirty="0">
                <a:solidFill>
                  <a:srgbClr val="000000"/>
                </a:solidFill>
              </a:rPr>
              <a:t>Time (years)</a:t>
            </a:r>
          </a:p>
        </p:txBody>
      </p:sp>
      <p:sp>
        <p:nvSpPr>
          <p:cNvPr id="5153" name="Text Box 33"/>
          <p:cNvSpPr txBox="1">
            <a:spLocks noChangeArrowheads="1"/>
          </p:cNvSpPr>
          <p:nvPr/>
        </p:nvSpPr>
        <p:spPr bwMode="auto">
          <a:xfrm>
            <a:off x="6019800" y="1958976"/>
            <a:ext cx="191514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3400" b="1" dirty="0">
                <a:solidFill>
                  <a:srgbClr val="FF0000"/>
                </a:solidFill>
              </a:rPr>
              <a:t>Examplex</a:t>
            </a:r>
            <a:endParaRPr lang="en-GB" sz="4200" b="1" dirty="0">
              <a:solidFill>
                <a:srgbClr val="FF0000"/>
              </a:solidFill>
            </a:endParaRPr>
          </a:p>
        </p:txBody>
      </p:sp>
      <p:sp>
        <p:nvSpPr>
          <p:cNvPr id="5154" name="Text Box 34"/>
          <p:cNvSpPr txBox="1">
            <a:spLocks noChangeArrowheads="1"/>
          </p:cNvSpPr>
          <p:nvPr/>
        </p:nvSpPr>
        <p:spPr bwMode="auto">
          <a:xfrm>
            <a:off x="6553201" y="3254376"/>
            <a:ext cx="152182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3400" b="1" dirty="0">
                <a:solidFill>
                  <a:srgbClr val="5F5F5F"/>
                </a:solidFill>
              </a:rPr>
              <a:t>Control</a:t>
            </a:r>
            <a:endParaRPr lang="en-GB" sz="2300" b="1" dirty="0">
              <a:solidFill>
                <a:srgbClr val="0081D8"/>
              </a:solidFill>
            </a:endParaRPr>
          </a:p>
        </p:txBody>
      </p:sp>
      <p:sp>
        <p:nvSpPr>
          <p:cNvPr id="5156" name="Line 36"/>
          <p:cNvSpPr>
            <a:spLocks noChangeShapeType="1"/>
          </p:cNvSpPr>
          <p:nvPr/>
        </p:nvSpPr>
        <p:spPr bwMode="auto">
          <a:xfrm>
            <a:off x="3509963" y="4598988"/>
            <a:ext cx="0" cy="8890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5157" name="Text Box 37"/>
          <p:cNvSpPr txBox="1">
            <a:spLocks noChangeArrowheads="1"/>
          </p:cNvSpPr>
          <p:nvPr/>
        </p:nvSpPr>
        <p:spPr bwMode="auto">
          <a:xfrm>
            <a:off x="3359151" y="4637088"/>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GB" dirty="0">
                <a:solidFill>
                  <a:srgbClr val="000000"/>
                </a:solidFill>
              </a:rPr>
              <a:t>1</a:t>
            </a:r>
          </a:p>
        </p:txBody>
      </p:sp>
      <p:sp>
        <p:nvSpPr>
          <p:cNvPr id="5158" name="Line 38"/>
          <p:cNvSpPr>
            <a:spLocks noChangeShapeType="1"/>
          </p:cNvSpPr>
          <p:nvPr/>
        </p:nvSpPr>
        <p:spPr bwMode="auto">
          <a:xfrm>
            <a:off x="5005388" y="4605338"/>
            <a:ext cx="0" cy="8890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5159" name="Line 39"/>
          <p:cNvSpPr>
            <a:spLocks noChangeShapeType="1"/>
          </p:cNvSpPr>
          <p:nvPr/>
        </p:nvSpPr>
        <p:spPr bwMode="auto">
          <a:xfrm>
            <a:off x="6527800" y="4605338"/>
            <a:ext cx="0" cy="8890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5160" name="Line 40"/>
          <p:cNvSpPr>
            <a:spLocks noChangeShapeType="1"/>
          </p:cNvSpPr>
          <p:nvPr/>
        </p:nvSpPr>
        <p:spPr bwMode="auto">
          <a:xfrm>
            <a:off x="8032750" y="4598988"/>
            <a:ext cx="0" cy="8890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000000"/>
              </a:solidFill>
            </a:endParaRPr>
          </a:p>
        </p:txBody>
      </p:sp>
      <p:sp>
        <p:nvSpPr>
          <p:cNvPr id="5161" name="Text Box 41"/>
          <p:cNvSpPr txBox="1">
            <a:spLocks noChangeArrowheads="1"/>
          </p:cNvSpPr>
          <p:nvPr/>
        </p:nvSpPr>
        <p:spPr bwMode="auto">
          <a:xfrm>
            <a:off x="4845051" y="4643438"/>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GB" dirty="0">
                <a:solidFill>
                  <a:srgbClr val="000000"/>
                </a:solidFill>
              </a:rPr>
              <a:t>2</a:t>
            </a:r>
          </a:p>
        </p:txBody>
      </p:sp>
      <p:sp>
        <p:nvSpPr>
          <p:cNvPr id="5162" name="Text Box 42"/>
          <p:cNvSpPr txBox="1">
            <a:spLocks noChangeArrowheads="1"/>
          </p:cNvSpPr>
          <p:nvPr/>
        </p:nvSpPr>
        <p:spPr bwMode="auto">
          <a:xfrm>
            <a:off x="6372226" y="4643438"/>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GB" dirty="0">
                <a:solidFill>
                  <a:srgbClr val="000000"/>
                </a:solidFill>
              </a:rPr>
              <a:t>3</a:t>
            </a:r>
          </a:p>
        </p:txBody>
      </p:sp>
      <p:sp>
        <p:nvSpPr>
          <p:cNvPr id="5163" name="Text Box 43"/>
          <p:cNvSpPr txBox="1">
            <a:spLocks noChangeArrowheads="1"/>
          </p:cNvSpPr>
          <p:nvPr/>
        </p:nvSpPr>
        <p:spPr bwMode="auto">
          <a:xfrm>
            <a:off x="7869238" y="4638676"/>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GB" dirty="0">
                <a:solidFill>
                  <a:srgbClr val="000000"/>
                </a:solidFill>
              </a:rPr>
              <a:t>4</a:t>
            </a:r>
          </a:p>
        </p:txBody>
      </p:sp>
      <p:sp>
        <p:nvSpPr>
          <p:cNvPr id="5165" name="Text Box 45"/>
          <p:cNvSpPr txBox="1">
            <a:spLocks noChangeArrowheads="1"/>
          </p:cNvSpPr>
          <p:nvPr/>
        </p:nvSpPr>
        <p:spPr bwMode="auto">
          <a:xfrm>
            <a:off x="8183563" y="1520826"/>
            <a:ext cx="11817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2400" dirty="0">
                <a:solidFill>
                  <a:srgbClr val="000000"/>
                </a:solidFill>
              </a:rPr>
              <a:t>p &lt; 0.05</a:t>
            </a:r>
          </a:p>
        </p:txBody>
      </p:sp>
      <p:sp>
        <p:nvSpPr>
          <p:cNvPr id="44" name="Text Box 32"/>
          <p:cNvSpPr txBox="1">
            <a:spLocks noChangeArrowheads="1"/>
          </p:cNvSpPr>
          <p:nvPr/>
        </p:nvSpPr>
        <p:spPr bwMode="auto">
          <a:xfrm>
            <a:off x="2423592" y="5445225"/>
            <a:ext cx="79613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GB" sz="3200" dirty="0">
                <a:solidFill>
                  <a:srgbClr val="000000"/>
                </a:solidFill>
              </a:rPr>
              <a:t>Examplex helps to maintain renal function</a:t>
            </a:r>
          </a:p>
        </p:txBody>
      </p:sp>
      <p:sp>
        <p:nvSpPr>
          <p:cNvPr id="2" name="Rechteck 1"/>
          <p:cNvSpPr/>
          <p:nvPr/>
        </p:nvSpPr>
        <p:spPr>
          <a:xfrm>
            <a:off x="2999656" y="188641"/>
            <a:ext cx="7056784" cy="830997"/>
          </a:xfrm>
          <a:prstGeom prst="rect">
            <a:avLst/>
          </a:prstGeom>
        </p:spPr>
        <p:txBody>
          <a:bodyPr wrap="square">
            <a:spAutoFit/>
          </a:bodyPr>
          <a:lstStyle/>
          <a:p>
            <a:r>
              <a:rPr lang="en-GB" altLang="de-DE" sz="4800" dirty="0">
                <a:solidFill>
                  <a:prstClr val="black"/>
                </a:solidFill>
                <a:latin typeface="Calibri" panose="020F0502020204030204" pitchFamily="34" charset="0"/>
              </a:rPr>
              <a:t>Statement Below Diagram</a:t>
            </a:r>
            <a:endParaRPr lang="de-DE" sz="4800" dirty="0"/>
          </a:p>
        </p:txBody>
      </p:sp>
    </p:spTree>
    <p:extLst>
      <p:ext uri="{BB962C8B-B14F-4D97-AF65-F5344CB8AC3E}">
        <p14:creationId xmlns:p14="http://schemas.microsoft.com/office/powerpoint/2010/main" val="37962799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4800600" y="1600200"/>
            <a:ext cx="5562600" cy="160020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de-DE" altLang="de-DE"/>
          </a:p>
        </p:txBody>
      </p:sp>
      <p:sp>
        <p:nvSpPr>
          <p:cNvPr id="57347" name="Line 3"/>
          <p:cNvSpPr>
            <a:spLocks noChangeShapeType="1"/>
          </p:cNvSpPr>
          <p:nvPr/>
        </p:nvSpPr>
        <p:spPr bwMode="auto">
          <a:xfrm>
            <a:off x="4800600" y="1600200"/>
            <a:ext cx="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348" name="Line 4"/>
          <p:cNvSpPr>
            <a:spLocks noChangeShapeType="1"/>
          </p:cNvSpPr>
          <p:nvPr/>
        </p:nvSpPr>
        <p:spPr bwMode="auto">
          <a:xfrm>
            <a:off x="1841500" y="3200400"/>
            <a:ext cx="853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349" name="Line 5"/>
          <p:cNvSpPr>
            <a:spLocks noChangeShapeType="1"/>
          </p:cNvSpPr>
          <p:nvPr/>
        </p:nvSpPr>
        <p:spPr bwMode="auto">
          <a:xfrm>
            <a:off x="1952626" y="1600200"/>
            <a:ext cx="84232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350" name="Line 6"/>
          <p:cNvSpPr>
            <a:spLocks noChangeShapeType="1"/>
          </p:cNvSpPr>
          <p:nvPr/>
        </p:nvSpPr>
        <p:spPr bwMode="auto">
          <a:xfrm>
            <a:off x="10363200" y="1600200"/>
            <a:ext cx="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351" name="Line 7"/>
          <p:cNvSpPr>
            <a:spLocks noChangeShapeType="1"/>
          </p:cNvSpPr>
          <p:nvPr/>
        </p:nvSpPr>
        <p:spPr bwMode="auto">
          <a:xfrm>
            <a:off x="7620000" y="1600200"/>
            <a:ext cx="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352" name="Rectangle 8"/>
          <p:cNvSpPr>
            <a:spLocks noChangeArrowheads="1"/>
          </p:cNvSpPr>
          <p:nvPr/>
        </p:nvSpPr>
        <p:spPr bwMode="auto">
          <a:xfrm>
            <a:off x="8077201" y="2362200"/>
            <a:ext cx="212725" cy="198438"/>
          </a:xfrm>
          <a:prstGeom prst="rect">
            <a:avLst/>
          </a:prstGeom>
          <a:solidFill>
            <a:srgbClr val="FF0000"/>
          </a:solidFill>
          <a:ln>
            <a:noFill/>
          </a:ln>
          <a:effectLst>
            <a:outerShdw dist="17961" dir="2700000" algn="ctr" rotWithShape="0">
              <a:schemeClr val="tx2"/>
            </a:outerShdw>
          </a:effectLst>
          <a:extLst>
            <a:ext uri="{91240B29-F687-4F45-9708-019B960494DF}">
              <a14:hiddenLine xmlns:a14="http://schemas.microsoft.com/office/drawing/2010/main" w="12700">
                <a:solidFill>
                  <a:srgbClr val="EAEAEA"/>
                </a:solidFill>
                <a:miter lim="800000"/>
                <a:headEnd/>
                <a:tailEnd/>
              </a14:hiddenLine>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de-DE" altLang="de-DE"/>
          </a:p>
        </p:txBody>
      </p:sp>
      <p:sp>
        <p:nvSpPr>
          <p:cNvPr id="57353" name="Line 9"/>
          <p:cNvSpPr>
            <a:spLocks noChangeShapeType="1"/>
          </p:cNvSpPr>
          <p:nvPr/>
        </p:nvSpPr>
        <p:spPr bwMode="auto">
          <a:xfrm>
            <a:off x="7010400" y="2463800"/>
            <a:ext cx="25781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354" name="Text Box 10"/>
          <p:cNvSpPr txBox="1">
            <a:spLocks noChangeArrowheads="1"/>
          </p:cNvSpPr>
          <p:nvPr/>
        </p:nvSpPr>
        <p:spPr bwMode="auto">
          <a:xfrm>
            <a:off x="6257955" y="106872"/>
            <a:ext cx="4243189" cy="815608"/>
          </a:xfrm>
          <a:prstGeom prst="rect">
            <a:avLst/>
          </a:prstGeom>
          <a:solidFill>
            <a:schemeClr val="accent2">
              <a:lumMod val="20000"/>
              <a:lumOff val="80000"/>
            </a:schemeClr>
          </a:solidFill>
          <a:ln>
            <a:noFill/>
          </a:ln>
          <a:effectLst/>
        </p:spPr>
        <p:txBody>
          <a:bodyPr wrap="squar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r>
              <a:rPr lang="en-GB" altLang="de-DE" sz="4700" b="1" dirty="0">
                <a:solidFill>
                  <a:schemeClr val="tx1"/>
                </a:solidFill>
                <a:latin typeface="Times New Roman" panose="02020603050405020304" pitchFamily="18" charset="0"/>
                <a:cs typeface="Times New Roman" panose="02020603050405020304" pitchFamily="18" charset="0"/>
              </a:rPr>
              <a:t>Selected aspect</a:t>
            </a:r>
          </a:p>
        </p:txBody>
      </p:sp>
      <p:sp>
        <p:nvSpPr>
          <p:cNvPr id="57355" name="Text Box 11"/>
          <p:cNvSpPr txBox="1">
            <a:spLocks noChangeArrowheads="1"/>
          </p:cNvSpPr>
          <p:nvPr/>
        </p:nvSpPr>
        <p:spPr bwMode="auto">
          <a:xfrm>
            <a:off x="4343400" y="4038601"/>
            <a:ext cx="6324600" cy="563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400">
                <a:solidFill>
                  <a:schemeClr val="tx1"/>
                </a:solidFill>
                <a:latin typeface="Arial" pitchFamily="34" charset="0"/>
              </a:rPr>
              <a:t>Examplex better   Control better</a:t>
            </a:r>
          </a:p>
        </p:txBody>
      </p:sp>
      <p:sp>
        <p:nvSpPr>
          <p:cNvPr id="57356" name="Text Box 12"/>
          <p:cNvSpPr txBox="1">
            <a:spLocks noChangeArrowheads="1"/>
          </p:cNvSpPr>
          <p:nvPr/>
        </p:nvSpPr>
        <p:spPr bwMode="auto">
          <a:xfrm>
            <a:off x="1905000" y="1612900"/>
            <a:ext cx="2895600"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952750" algn="ctr"/>
                <a:tab pos="4286250" algn="ctr"/>
                <a:tab pos="8096250" algn="l"/>
              </a:tabLst>
              <a:defRPr sz="9000">
                <a:solidFill>
                  <a:srgbClr val="EAEAEA"/>
                </a:solidFill>
                <a:latin typeface="Century Gothic" pitchFamily="34" charset="0"/>
              </a:defRPr>
            </a:lvl1pPr>
            <a:lvl2pPr marL="742950" indent="-285750">
              <a:tabLst>
                <a:tab pos="2952750" algn="ctr"/>
                <a:tab pos="4286250" algn="ctr"/>
                <a:tab pos="8096250" algn="l"/>
              </a:tabLst>
              <a:defRPr sz="9000">
                <a:solidFill>
                  <a:srgbClr val="EAEAEA"/>
                </a:solidFill>
                <a:latin typeface="Century Gothic" pitchFamily="34" charset="0"/>
              </a:defRPr>
            </a:lvl2pPr>
            <a:lvl3pPr marL="1143000" indent="-228600">
              <a:tabLst>
                <a:tab pos="2952750" algn="ctr"/>
                <a:tab pos="4286250" algn="ctr"/>
                <a:tab pos="8096250" algn="l"/>
              </a:tabLst>
              <a:defRPr sz="9000">
                <a:solidFill>
                  <a:srgbClr val="EAEAEA"/>
                </a:solidFill>
                <a:latin typeface="Century Gothic" pitchFamily="34" charset="0"/>
              </a:defRPr>
            </a:lvl3pPr>
            <a:lvl4pPr marL="1600200" indent="-228600">
              <a:tabLst>
                <a:tab pos="2952750" algn="ctr"/>
                <a:tab pos="4286250" algn="ctr"/>
                <a:tab pos="8096250" algn="l"/>
              </a:tabLst>
              <a:defRPr sz="9000">
                <a:solidFill>
                  <a:srgbClr val="EAEAEA"/>
                </a:solidFill>
                <a:latin typeface="Century Gothic" pitchFamily="34" charset="0"/>
              </a:defRPr>
            </a:lvl4pPr>
            <a:lvl5pPr marL="2057400" indent="-228600">
              <a:tabLst>
                <a:tab pos="2952750" algn="ctr"/>
                <a:tab pos="4286250" algn="ctr"/>
                <a:tab pos="8096250" algn="l"/>
              </a:tabLst>
              <a:defRPr sz="9000">
                <a:solidFill>
                  <a:srgbClr val="EAEAEA"/>
                </a:solidFill>
                <a:latin typeface="Century Gothic" pitchFamily="34" charset="0"/>
              </a:defRPr>
            </a:lvl5pPr>
            <a:lvl6pPr marL="25146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6pPr>
            <a:lvl7pPr marL="29718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7pPr>
            <a:lvl8pPr marL="34290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8pPr>
            <a:lvl9pPr marL="38862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9pPr>
          </a:lstStyle>
          <a:p>
            <a:pPr algn="l">
              <a:lnSpc>
                <a:spcPct val="90000"/>
              </a:lnSpc>
            </a:pPr>
            <a:endParaRPr lang="en-GB" altLang="de-DE" sz="1100">
              <a:solidFill>
                <a:schemeClr val="tx1"/>
              </a:solidFill>
              <a:latin typeface="Arial" pitchFamily="34" charset="0"/>
            </a:endParaRPr>
          </a:p>
          <a:p>
            <a:pPr algn="l">
              <a:lnSpc>
                <a:spcPct val="90000"/>
              </a:lnSpc>
            </a:pPr>
            <a:r>
              <a:rPr lang="en-GB" altLang="de-DE" sz="3800">
                <a:solidFill>
                  <a:schemeClr val="tx1"/>
                </a:solidFill>
                <a:latin typeface="Arial" pitchFamily="34" charset="0"/>
              </a:rPr>
              <a:t>Primary</a:t>
            </a:r>
          </a:p>
          <a:p>
            <a:pPr algn="l">
              <a:lnSpc>
                <a:spcPct val="90000"/>
              </a:lnSpc>
            </a:pPr>
            <a:r>
              <a:rPr lang="en-GB" altLang="de-DE" sz="3800">
                <a:solidFill>
                  <a:schemeClr val="tx1"/>
                </a:solidFill>
                <a:latin typeface="Arial" pitchFamily="34" charset="0"/>
              </a:rPr>
              <a:t>Endpoints </a:t>
            </a:r>
          </a:p>
          <a:p>
            <a:pPr algn="l">
              <a:lnSpc>
                <a:spcPct val="90000"/>
              </a:lnSpc>
            </a:pPr>
            <a:endParaRPr lang="en-GB" altLang="de-DE" sz="3800">
              <a:solidFill>
                <a:schemeClr val="tx1"/>
              </a:solidFill>
              <a:latin typeface="Arial" pitchFamily="34" charset="0"/>
            </a:endParaRPr>
          </a:p>
        </p:txBody>
      </p:sp>
      <p:sp>
        <p:nvSpPr>
          <p:cNvPr id="57357" name="Text Box 13"/>
          <p:cNvSpPr txBox="1">
            <a:spLocks noChangeArrowheads="1"/>
          </p:cNvSpPr>
          <p:nvPr/>
        </p:nvSpPr>
        <p:spPr bwMode="auto">
          <a:xfrm>
            <a:off x="4343400" y="3352801"/>
            <a:ext cx="990600"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0.6</a:t>
            </a:r>
          </a:p>
        </p:txBody>
      </p:sp>
      <p:sp>
        <p:nvSpPr>
          <p:cNvPr id="57358" name="Text Box 14"/>
          <p:cNvSpPr txBox="1">
            <a:spLocks noChangeArrowheads="1"/>
          </p:cNvSpPr>
          <p:nvPr/>
        </p:nvSpPr>
        <p:spPr bwMode="auto">
          <a:xfrm>
            <a:off x="7239000" y="3352801"/>
            <a:ext cx="990600"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1.0</a:t>
            </a:r>
          </a:p>
        </p:txBody>
      </p:sp>
      <p:sp>
        <p:nvSpPr>
          <p:cNvPr id="57359" name="Text Box 15"/>
          <p:cNvSpPr txBox="1">
            <a:spLocks noChangeArrowheads="1"/>
          </p:cNvSpPr>
          <p:nvPr/>
        </p:nvSpPr>
        <p:spPr bwMode="auto">
          <a:xfrm>
            <a:off x="9763126" y="3352801"/>
            <a:ext cx="854075"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1.4</a:t>
            </a:r>
          </a:p>
        </p:txBody>
      </p:sp>
      <p:sp>
        <p:nvSpPr>
          <p:cNvPr id="57360" name="Text Box 16"/>
          <p:cNvSpPr txBox="1">
            <a:spLocks noChangeArrowheads="1"/>
          </p:cNvSpPr>
          <p:nvPr/>
        </p:nvSpPr>
        <p:spPr bwMode="auto">
          <a:xfrm>
            <a:off x="6172200" y="1016001"/>
            <a:ext cx="4038600"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Relative Risk</a:t>
            </a:r>
          </a:p>
        </p:txBody>
      </p:sp>
      <p:sp>
        <p:nvSpPr>
          <p:cNvPr id="17" name="Text Box 10"/>
          <p:cNvSpPr txBox="1">
            <a:spLocks noChangeArrowheads="1"/>
          </p:cNvSpPr>
          <p:nvPr/>
        </p:nvSpPr>
        <p:spPr bwMode="auto">
          <a:xfrm>
            <a:off x="1952626" y="213332"/>
            <a:ext cx="2946351"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r>
              <a:rPr lang="en-GB" altLang="de-DE" sz="4700" b="1" dirty="0">
                <a:solidFill>
                  <a:schemeClr val="tx1"/>
                </a:solidFill>
                <a:latin typeface="Arial" pitchFamily="34" charset="0"/>
              </a:rPr>
              <a:t>Outcome  </a:t>
            </a:r>
            <a:endParaRPr lang="en-GB" altLang="de-DE" sz="47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5741627"/>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8"/>
          <p:cNvSpPr>
            <a:spLocks noChangeArrowheads="1"/>
          </p:cNvSpPr>
          <p:nvPr/>
        </p:nvSpPr>
        <p:spPr bwMode="auto">
          <a:xfrm>
            <a:off x="4800600" y="1600200"/>
            <a:ext cx="5562600" cy="342900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de-DE" altLang="de-DE"/>
          </a:p>
        </p:txBody>
      </p:sp>
      <p:sp>
        <p:nvSpPr>
          <p:cNvPr id="59395" name="Line 1038"/>
          <p:cNvSpPr>
            <a:spLocks noChangeShapeType="1"/>
          </p:cNvSpPr>
          <p:nvPr/>
        </p:nvSpPr>
        <p:spPr bwMode="auto">
          <a:xfrm>
            <a:off x="4800600" y="1600200"/>
            <a:ext cx="0" cy="3429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396" name="Line 1042"/>
          <p:cNvSpPr>
            <a:spLocks noChangeShapeType="1"/>
          </p:cNvSpPr>
          <p:nvPr/>
        </p:nvSpPr>
        <p:spPr bwMode="auto">
          <a:xfrm>
            <a:off x="2057400" y="5029200"/>
            <a:ext cx="830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397" name="Line 1043"/>
          <p:cNvSpPr>
            <a:spLocks noChangeShapeType="1"/>
          </p:cNvSpPr>
          <p:nvPr/>
        </p:nvSpPr>
        <p:spPr bwMode="auto">
          <a:xfrm>
            <a:off x="1905001" y="3200400"/>
            <a:ext cx="84232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398" name="Line 1046"/>
          <p:cNvSpPr>
            <a:spLocks noChangeShapeType="1"/>
          </p:cNvSpPr>
          <p:nvPr/>
        </p:nvSpPr>
        <p:spPr bwMode="auto">
          <a:xfrm>
            <a:off x="7023100" y="2655888"/>
            <a:ext cx="25781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399" name="Line 1047"/>
          <p:cNvSpPr>
            <a:spLocks noChangeShapeType="1"/>
          </p:cNvSpPr>
          <p:nvPr/>
        </p:nvSpPr>
        <p:spPr bwMode="auto">
          <a:xfrm>
            <a:off x="6629400" y="4267200"/>
            <a:ext cx="1676400" cy="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400" name="Rectangle 1048"/>
          <p:cNvSpPr>
            <a:spLocks noChangeArrowheads="1"/>
          </p:cNvSpPr>
          <p:nvPr/>
        </p:nvSpPr>
        <p:spPr bwMode="auto">
          <a:xfrm>
            <a:off x="7239001" y="4076701"/>
            <a:ext cx="377825" cy="347663"/>
          </a:xfrm>
          <a:prstGeom prst="rect">
            <a:avLst/>
          </a:prstGeom>
          <a:solidFill>
            <a:srgbClr val="FF0000"/>
          </a:solidFill>
          <a:ln>
            <a:noFill/>
          </a:ln>
          <a:effectLst>
            <a:outerShdw dist="17961" dir="2700000" algn="ctr" rotWithShape="0">
              <a:schemeClr val="tx2"/>
            </a:outerShdw>
          </a:effectLst>
          <a:extLst>
            <a:ext uri="{91240B29-F687-4F45-9708-019B960494DF}">
              <a14:hiddenLine xmlns:a14="http://schemas.microsoft.com/office/drawing/2010/main" w="12700">
                <a:solidFill>
                  <a:srgbClr val="EAEAEA"/>
                </a:solidFill>
                <a:miter lim="800000"/>
                <a:headEnd/>
                <a:tailEnd/>
              </a14:hiddenLine>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de-DE" altLang="de-DE"/>
          </a:p>
        </p:txBody>
      </p:sp>
      <p:sp>
        <p:nvSpPr>
          <p:cNvPr id="59401" name="Rectangle 1049"/>
          <p:cNvSpPr>
            <a:spLocks noChangeArrowheads="1"/>
          </p:cNvSpPr>
          <p:nvPr/>
        </p:nvSpPr>
        <p:spPr bwMode="auto">
          <a:xfrm>
            <a:off x="8116889" y="2554289"/>
            <a:ext cx="212725" cy="198437"/>
          </a:xfrm>
          <a:prstGeom prst="rect">
            <a:avLst/>
          </a:prstGeom>
          <a:solidFill>
            <a:srgbClr val="FF0000"/>
          </a:solidFill>
          <a:ln>
            <a:noFill/>
          </a:ln>
          <a:effectLst>
            <a:outerShdw dist="17961" dir="2700000" algn="ctr" rotWithShape="0">
              <a:schemeClr val="tx2"/>
            </a:outerShdw>
          </a:effectLst>
          <a:extLst>
            <a:ext uri="{91240B29-F687-4F45-9708-019B960494DF}">
              <a14:hiddenLine xmlns:a14="http://schemas.microsoft.com/office/drawing/2010/main" w="12700">
                <a:solidFill>
                  <a:srgbClr val="EAEAEA"/>
                </a:solidFill>
                <a:miter lim="800000"/>
                <a:headEnd/>
                <a:tailEnd/>
              </a14:hiddenLine>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de-DE" altLang="de-DE"/>
          </a:p>
        </p:txBody>
      </p:sp>
      <p:sp>
        <p:nvSpPr>
          <p:cNvPr id="59402" name="Line 1050"/>
          <p:cNvSpPr>
            <a:spLocks noChangeShapeType="1"/>
          </p:cNvSpPr>
          <p:nvPr/>
        </p:nvSpPr>
        <p:spPr bwMode="auto">
          <a:xfrm>
            <a:off x="1952626" y="1600200"/>
            <a:ext cx="84232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403" name="Line 1054"/>
          <p:cNvSpPr>
            <a:spLocks noChangeShapeType="1"/>
          </p:cNvSpPr>
          <p:nvPr/>
        </p:nvSpPr>
        <p:spPr bwMode="auto">
          <a:xfrm>
            <a:off x="10363200" y="1600200"/>
            <a:ext cx="0" cy="3429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404" name="Line 1055"/>
          <p:cNvSpPr>
            <a:spLocks noChangeShapeType="1"/>
          </p:cNvSpPr>
          <p:nvPr/>
        </p:nvSpPr>
        <p:spPr bwMode="auto">
          <a:xfrm>
            <a:off x="7620000" y="1600200"/>
            <a:ext cx="0" cy="3429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9405" name="Text Box 1058"/>
          <p:cNvSpPr txBox="1">
            <a:spLocks noChangeArrowheads="1"/>
          </p:cNvSpPr>
          <p:nvPr/>
        </p:nvSpPr>
        <p:spPr bwMode="auto">
          <a:xfrm>
            <a:off x="1676400" y="139700"/>
            <a:ext cx="3314700"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r>
              <a:rPr lang="en-GB" altLang="de-DE" sz="4700" b="1" dirty="0">
                <a:solidFill>
                  <a:schemeClr val="tx1"/>
                </a:solidFill>
                <a:latin typeface="Arial" pitchFamily="34" charset="0"/>
              </a:rPr>
              <a:t>Outcome </a:t>
            </a:r>
          </a:p>
        </p:txBody>
      </p:sp>
      <p:sp>
        <p:nvSpPr>
          <p:cNvPr id="59406" name="Text Box 1059"/>
          <p:cNvSpPr txBox="1">
            <a:spLocks noChangeArrowheads="1"/>
          </p:cNvSpPr>
          <p:nvPr/>
        </p:nvSpPr>
        <p:spPr bwMode="auto">
          <a:xfrm>
            <a:off x="1905000" y="1612901"/>
            <a:ext cx="2895600" cy="337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952750" algn="ctr"/>
                <a:tab pos="4286250" algn="ctr"/>
                <a:tab pos="8096250" algn="l"/>
              </a:tabLst>
              <a:defRPr sz="9000">
                <a:solidFill>
                  <a:srgbClr val="EAEAEA"/>
                </a:solidFill>
                <a:latin typeface="Century Gothic" pitchFamily="34" charset="0"/>
              </a:defRPr>
            </a:lvl1pPr>
            <a:lvl2pPr marL="742950" indent="-285750">
              <a:tabLst>
                <a:tab pos="2952750" algn="ctr"/>
                <a:tab pos="4286250" algn="ctr"/>
                <a:tab pos="8096250" algn="l"/>
              </a:tabLst>
              <a:defRPr sz="9000">
                <a:solidFill>
                  <a:srgbClr val="EAEAEA"/>
                </a:solidFill>
                <a:latin typeface="Century Gothic" pitchFamily="34" charset="0"/>
              </a:defRPr>
            </a:lvl2pPr>
            <a:lvl3pPr marL="1143000" indent="-228600">
              <a:tabLst>
                <a:tab pos="2952750" algn="ctr"/>
                <a:tab pos="4286250" algn="ctr"/>
                <a:tab pos="8096250" algn="l"/>
              </a:tabLst>
              <a:defRPr sz="9000">
                <a:solidFill>
                  <a:srgbClr val="EAEAEA"/>
                </a:solidFill>
                <a:latin typeface="Century Gothic" pitchFamily="34" charset="0"/>
              </a:defRPr>
            </a:lvl3pPr>
            <a:lvl4pPr marL="1600200" indent="-228600">
              <a:tabLst>
                <a:tab pos="2952750" algn="ctr"/>
                <a:tab pos="4286250" algn="ctr"/>
                <a:tab pos="8096250" algn="l"/>
              </a:tabLst>
              <a:defRPr sz="9000">
                <a:solidFill>
                  <a:srgbClr val="EAEAEA"/>
                </a:solidFill>
                <a:latin typeface="Century Gothic" pitchFamily="34" charset="0"/>
              </a:defRPr>
            </a:lvl4pPr>
            <a:lvl5pPr marL="2057400" indent="-228600">
              <a:tabLst>
                <a:tab pos="2952750" algn="ctr"/>
                <a:tab pos="4286250" algn="ctr"/>
                <a:tab pos="8096250" algn="l"/>
              </a:tabLst>
              <a:defRPr sz="9000">
                <a:solidFill>
                  <a:srgbClr val="EAEAEA"/>
                </a:solidFill>
                <a:latin typeface="Century Gothic" pitchFamily="34" charset="0"/>
              </a:defRPr>
            </a:lvl5pPr>
            <a:lvl6pPr marL="25146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6pPr>
            <a:lvl7pPr marL="29718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7pPr>
            <a:lvl8pPr marL="34290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8pPr>
            <a:lvl9pPr marL="3886200" indent="-228600" algn="ctr" eaLnBrk="0" fontAlgn="base" hangingPunct="0">
              <a:spcBef>
                <a:spcPct val="0"/>
              </a:spcBef>
              <a:spcAft>
                <a:spcPct val="0"/>
              </a:spcAft>
              <a:tabLst>
                <a:tab pos="2952750" algn="ctr"/>
                <a:tab pos="4286250" algn="ctr"/>
                <a:tab pos="8096250" algn="l"/>
              </a:tabLst>
              <a:defRPr sz="9000">
                <a:solidFill>
                  <a:srgbClr val="EAEAEA"/>
                </a:solidFill>
                <a:latin typeface="Century Gothic" pitchFamily="34" charset="0"/>
              </a:defRPr>
            </a:lvl9pPr>
          </a:lstStyle>
          <a:p>
            <a:pPr algn="l">
              <a:lnSpc>
                <a:spcPct val="90000"/>
              </a:lnSpc>
            </a:pPr>
            <a:endParaRPr lang="en-GB" altLang="de-DE" sz="1100">
              <a:solidFill>
                <a:schemeClr val="tx1"/>
              </a:solidFill>
              <a:latin typeface="Arial" pitchFamily="34" charset="0"/>
            </a:endParaRPr>
          </a:p>
          <a:p>
            <a:pPr algn="l">
              <a:lnSpc>
                <a:spcPct val="90000"/>
              </a:lnSpc>
            </a:pPr>
            <a:r>
              <a:rPr lang="en-GB" altLang="de-DE" sz="3800">
                <a:solidFill>
                  <a:schemeClr val="tx1"/>
                </a:solidFill>
                <a:latin typeface="Arial" pitchFamily="34" charset="0"/>
              </a:rPr>
              <a:t>Primary</a:t>
            </a:r>
          </a:p>
          <a:p>
            <a:pPr algn="l">
              <a:lnSpc>
                <a:spcPct val="90000"/>
              </a:lnSpc>
            </a:pPr>
            <a:r>
              <a:rPr lang="en-GB" altLang="de-DE" sz="3800">
                <a:solidFill>
                  <a:schemeClr val="tx1"/>
                </a:solidFill>
                <a:latin typeface="Arial" pitchFamily="34" charset="0"/>
              </a:rPr>
              <a:t>Endpoints </a:t>
            </a:r>
          </a:p>
          <a:p>
            <a:pPr algn="l">
              <a:lnSpc>
                <a:spcPct val="90000"/>
              </a:lnSpc>
            </a:pPr>
            <a:endParaRPr lang="en-GB" altLang="de-DE" sz="3800">
              <a:solidFill>
                <a:schemeClr val="tx1"/>
              </a:solidFill>
              <a:latin typeface="Arial" pitchFamily="34" charset="0"/>
            </a:endParaRPr>
          </a:p>
          <a:p>
            <a:pPr algn="l">
              <a:lnSpc>
                <a:spcPct val="90000"/>
              </a:lnSpc>
            </a:pPr>
            <a:r>
              <a:rPr lang="en-GB" altLang="de-DE" sz="3800">
                <a:solidFill>
                  <a:schemeClr val="tx1"/>
                </a:solidFill>
                <a:latin typeface="Arial" pitchFamily="34" charset="0"/>
              </a:rPr>
              <a:t>Primary and</a:t>
            </a:r>
          </a:p>
          <a:p>
            <a:pPr algn="l">
              <a:lnSpc>
                <a:spcPct val="90000"/>
              </a:lnSpc>
            </a:pPr>
            <a:r>
              <a:rPr lang="en-GB" altLang="de-DE" sz="3800">
                <a:solidFill>
                  <a:schemeClr val="tx1"/>
                </a:solidFill>
                <a:latin typeface="Arial" pitchFamily="34" charset="0"/>
              </a:rPr>
              <a:t>Secondary</a:t>
            </a:r>
          </a:p>
          <a:p>
            <a:pPr algn="l">
              <a:lnSpc>
                <a:spcPct val="90000"/>
              </a:lnSpc>
            </a:pPr>
            <a:r>
              <a:rPr lang="en-GB" altLang="de-DE" sz="3800">
                <a:solidFill>
                  <a:schemeClr val="tx1"/>
                </a:solidFill>
                <a:latin typeface="Arial" pitchFamily="34" charset="0"/>
              </a:rPr>
              <a:t>Endpoints</a:t>
            </a:r>
          </a:p>
        </p:txBody>
      </p:sp>
      <p:sp>
        <p:nvSpPr>
          <p:cNvPr id="59407" name="Text Box 1060"/>
          <p:cNvSpPr txBox="1">
            <a:spLocks noChangeArrowheads="1"/>
          </p:cNvSpPr>
          <p:nvPr/>
        </p:nvSpPr>
        <p:spPr bwMode="auto">
          <a:xfrm>
            <a:off x="4495800" y="5029201"/>
            <a:ext cx="990600"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0.6</a:t>
            </a:r>
          </a:p>
        </p:txBody>
      </p:sp>
      <p:sp>
        <p:nvSpPr>
          <p:cNvPr id="59408" name="Text Box 1061"/>
          <p:cNvSpPr txBox="1">
            <a:spLocks noChangeArrowheads="1"/>
          </p:cNvSpPr>
          <p:nvPr/>
        </p:nvSpPr>
        <p:spPr bwMode="auto">
          <a:xfrm>
            <a:off x="7239000" y="5029201"/>
            <a:ext cx="990600"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1.0</a:t>
            </a:r>
          </a:p>
        </p:txBody>
      </p:sp>
      <p:sp>
        <p:nvSpPr>
          <p:cNvPr id="59409" name="Text Box 1063"/>
          <p:cNvSpPr txBox="1">
            <a:spLocks noChangeArrowheads="1"/>
          </p:cNvSpPr>
          <p:nvPr/>
        </p:nvSpPr>
        <p:spPr bwMode="auto">
          <a:xfrm>
            <a:off x="4191000" y="5638801"/>
            <a:ext cx="6324600" cy="563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400">
                <a:solidFill>
                  <a:schemeClr val="tx1"/>
                </a:solidFill>
                <a:latin typeface="Arial" pitchFamily="34" charset="0"/>
              </a:rPr>
              <a:t>Examplex better   Control better</a:t>
            </a:r>
          </a:p>
        </p:txBody>
      </p:sp>
      <p:sp>
        <p:nvSpPr>
          <p:cNvPr id="59410" name="Text Box 1064"/>
          <p:cNvSpPr txBox="1">
            <a:spLocks noChangeArrowheads="1"/>
          </p:cNvSpPr>
          <p:nvPr/>
        </p:nvSpPr>
        <p:spPr bwMode="auto">
          <a:xfrm>
            <a:off x="6172200" y="1016001"/>
            <a:ext cx="4038600"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Relative Risk</a:t>
            </a:r>
          </a:p>
        </p:txBody>
      </p:sp>
      <p:sp>
        <p:nvSpPr>
          <p:cNvPr id="59411" name="Text Box 1065"/>
          <p:cNvSpPr txBox="1">
            <a:spLocks noChangeArrowheads="1"/>
          </p:cNvSpPr>
          <p:nvPr/>
        </p:nvSpPr>
        <p:spPr bwMode="auto">
          <a:xfrm>
            <a:off x="9813926" y="5049838"/>
            <a:ext cx="854075" cy="61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90000"/>
              </a:lnSpc>
            </a:pPr>
            <a:r>
              <a:rPr lang="en-GB" altLang="de-DE" sz="3800">
                <a:solidFill>
                  <a:schemeClr val="tx1"/>
                </a:solidFill>
                <a:latin typeface="Arial" pitchFamily="34" charset="0"/>
              </a:rPr>
              <a:t>1.4</a:t>
            </a:r>
          </a:p>
        </p:txBody>
      </p:sp>
      <p:sp>
        <p:nvSpPr>
          <p:cNvPr id="20" name="Text Box 10"/>
          <p:cNvSpPr txBox="1">
            <a:spLocks noChangeArrowheads="1"/>
          </p:cNvSpPr>
          <p:nvPr/>
        </p:nvSpPr>
        <p:spPr bwMode="auto">
          <a:xfrm>
            <a:off x="6257955" y="106872"/>
            <a:ext cx="4243189" cy="815608"/>
          </a:xfrm>
          <a:prstGeom prst="rect">
            <a:avLst/>
          </a:prstGeom>
          <a:solidFill>
            <a:schemeClr val="accent2">
              <a:lumMod val="20000"/>
              <a:lumOff val="80000"/>
            </a:schemeClr>
          </a:solidFill>
          <a:ln>
            <a:noFill/>
          </a:ln>
          <a:effectLst/>
        </p:spPr>
        <p:txBody>
          <a:bodyPr wrap="squar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r>
              <a:rPr lang="en-GB" altLang="de-DE" sz="4700" b="1" dirty="0">
                <a:solidFill>
                  <a:schemeClr val="tx1"/>
                </a:solidFill>
                <a:latin typeface="Times New Roman" panose="02020603050405020304" pitchFamily="18" charset="0"/>
                <a:cs typeface="Times New Roman" panose="02020603050405020304" pitchFamily="18" charset="0"/>
              </a:rPr>
              <a:t>Comprehensive</a:t>
            </a:r>
            <a:endParaRPr lang="en-GB" altLang="de-DE" sz="4700" b="1" dirty="0">
              <a:solidFill>
                <a:schemeClr val="tx1"/>
              </a:solidFill>
              <a:latin typeface="Arial" pitchFamily="34" charset="0"/>
            </a:endParaRPr>
          </a:p>
        </p:txBody>
      </p:sp>
    </p:spTree>
    <p:extLst>
      <p:ext uri="{BB962C8B-B14F-4D97-AF65-F5344CB8AC3E}">
        <p14:creationId xmlns:p14="http://schemas.microsoft.com/office/powerpoint/2010/main" val="2439064421"/>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 Box 4"/>
          <p:cNvSpPr txBox="1">
            <a:spLocks noChangeArrowheads="1"/>
          </p:cNvSpPr>
          <p:nvPr/>
        </p:nvSpPr>
        <p:spPr bwMode="auto">
          <a:xfrm>
            <a:off x="1703388" y="100014"/>
            <a:ext cx="88392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de-DE" altLang="de-DE" sz="4600" b="1" dirty="0">
                <a:latin typeface="Arial" pitchFamily="34" charset="0"/>
              </a:rPr>
              <a:t> Statistical  Analysis</a:t>
            </a:r>
          </a:p>
        </p:txBody>
      </p:sp>
      <p:sp>
        <p:nvSpPr>
          <p:cNvPr id="125955" name="Rectangle 6"/>
          <p:cNvSpPr>
            <a:spLocks noChangeArrowheads="1"/>
          </p:cNvSpPr>
          <p:nvPr/>
        </p:nvSpPr>
        <p:spPr bwMode="auto">
          <a:xfrm>
            <a:off x="2566989" y="1677988"/>
            <a:ext cx="720725" cy="2519362"/>
          </a:xfrm>
          <a:prstGeom prst="rect">
            <a:avLst/>
          </a:prstGeom>
          <a:solidFill>
            <a:srgbClr val="B2B2B2"/>
          </a:solidFill>
          <a:ln w="9525">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latin typeface="Times New Roman" pitchFamily="18" charset="0"/>
            </a:endParaRPr>
          </a:p>
        </p:txBody>
      </p:sp>
      <p:sp>
        <p:nvSpPr>
          <p:cNvPr id="125956" name="Rectangle 8"/>
          <p:cNvSpPr>
            <a:spLocks noChangeArrowheads="1"/>
          </p:cNvSpPr>
          <p:nvPr/>
        </p:nvSpPr>
        <p:spPr bwMode="auto">
          <a:xfrm>
            <a:off x="4151314" y="1820863"/>
            <a:ext cx="720725" cy="2374900"/>
          </a:xfrm>
          <a:prstGeom prst="rect">
            <a:avLst/>
          </a:prstGeom>
          <a:solidFill>
            <a:srgbClr val="008000"/>
          </a:solidFill>
          <a:ln w="9525">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latin typeface="Times New Roman" pitchFamily="18" charset="0"/>
            </a:endParaRPr>
          </a:p>
        </p:txBody>
      </p:sp>
      <p:sp>
        <p:nvSpPr>
          <p:cNvPr id="125957" name="Rectangle 9"/>
          <p:cNvSpPr>
            <a:spLocks noChangeArrowheads="1"/>
          </p:cNvSpPr>
          <p:nvPr/>
        </p:nvSpPr>
        <p:spPr bwMode="auto">
          <a:xfrm>
            <a:off x="2135189" y="4386264"/>
            <a:ext cx="367188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de-DE" altLang="de-DE" sz="2800">
                <a:solidFill>
                  <a:srgbClr val="000000"/>
                </a:solidFill>
                <a:latin typeface="Arial" pitchFamily="34" charset="0"/>
              </a:rPr>
              <a:t>  Standard  Examplex</a:t>
            </a:r>
            <a:endParaRPr lang="de-DE" altLang="de-DE" sz="2200">
              <a:solidFill>
                <a:srgbClr val="000000"/>
              </a:solidFill>
              <a:latin typeface="Arial" pitchFamily="34" charset="0"/>
            </a:endParaRPr>
          </a:p>
        </p:txBody>
      </p:sp>
      <p:sp>
        <p:nvSpPr>
          <p:cNvPr id="125958" name="Rectangle 10"/>
          <p:cNvSpPr>
            <a:spLocks noChangeArrowheads="1"/>
          </p:cNvSpPr>
          <p:nvPr/>
        </p:nvSpPr>
        <p:spPr bwMode="auto">
          <a:xfrm>
            <a:off x="6888164" y="1604963"/>
            <a:ext cx="720725" cy="2519362"/>
          </a:xfrm>
          <a:prstGeom prst="rect">
            <a:avLst/>
          </a:prstGeom>
          <a:solidFill>
            <a:srgbClr val="B2B2B2"/>
          </a:solidFill>
          <a:ln w="9525">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latin typeface="Times New Roman" pitchFamily="18" charset="0"/>
            </a:endParaRPr>
          </a:p>
        </p:txBody>
      </p:sp>
      <p:sp>
        <p:nvSpPr>
          <p:cNvPr id="8837131" name="Rectangle 11"/>
          <p:cNvSpPr>
            <a:spLocks noChangeArrowheads="1"/>
          </p:cNvSpPr>
          <p:nvPr/>
        </p:nvSpPr>
        <p:spPr bwMode="auto">
          <a:xfrm>
            <a:off x="8401051" y="1340769"/>
            <a:ext cx="720725" cy="2783557"/>
          </a:xfrm>
          <a:prstGeom prst="rect">
            <a:avLst/>
          </a:prstGeom>
          <a:solidFill>
            <a:srgbClr val="008000"/>
          </a:solidFill>
          <a:ln w="9525">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latin typeface="Times New Roman" pitchFamily="18" charset="0"/>
            </a:endParaRPr>
          </a:p>
        </p:txBody>
      </p:sp>
      <p:sp>
        <p:nvSpPr>
          <p:cNvPr id="125960" name="Rectangle 12"/>
          <p:cNvSpPr>
            <a:spLocks noChangeArrowheads="1"/>
          </p:cNvSpPr>
          <p:nvPr/>
        </p:nvSpPr>
        <p:spPr bwMode="auto">
          <a:xfrm>
            <a:off x="6311900" y="4413250"/>
            <a:ext cx="367188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de-DE" altLang="de-DE" sz="2800">
                <a:solidFill>
                  <a:srgbClr val="000000"/>
                </a:solidFill>
                <a:latin typeface="Arial" pitchFamily="34" charset="0"/>
              </a:rPr>
              <a:t>  Standard   Examplex</a:t>
            </a:r>
            <a:endParaRPr lang="de-DE" altLang="de-DE" sz="2200">
              <a:solidFill>
                <a:srgbClr val="000000"/>
              </a:solidFill>
              <a:latin typeface="Arial" pitchFamily="34" charset="0"/>
            </a:endParaRPr>
          </a:p>
        </p:txBody>
      </p:sp>
      <p:sp>
        <p:nvSpPr>
          <p:cNvPr id="8837133" name="Rectangle 13"/>
          <p:cNvSpPr>
            <a:spLocks noChangeArrowheads="1"/>
          </p:cNvSpPr>
          <p:nvPr/>
        </p:nvSpPr>
        <p:spPr bwMode="auto">
          <a:xfrm>
            <a:off x="6456364" y="5291074"/>
            <a:ext cx="367188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de-DE" altLang="de-DE" sz="2200" dirty="0">
                <a:solidFill>
                  <a:srgbClr val="000000"/>
                </a:solidFill>
                <a:latin typeface="Arial" pitchFamily="34" charset="0"/>
              </a:rPr>
              <a:t>   </a:t>
            </a:r>
            <a:r>
              <a:rPr lang="de-DE" altLang="de-DE" sz="3600" dirty="0">
                <a:solidFill>
                  <a:srgbClr val="000000"/>
                </a:solidFill>
                <a:latin typeface="Arial" pitchFamily="34" charset="0"/>
              </a:rPr>
              <a:t>Per-Protocol</a:t>
            </a:r>
          </a:p>
        </p:txBody>
      </p:sp>
      <p:sp>
        <p:nvSpPr>
          <p:cNvPr id="125962" name="Rectangle 14"/>
          <p:cNvSpPr>
            <a:spLocks noChangeArrowheads="1"/>
          </p:cNvSpPr>
          <p:nvPr/>
        </p:nvSpPr>
        <p:spPr bwMode="auto">
          <a:xfrm>
            <a:off x="1991544" y="5296427"/>
            <a:ext cx="39599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de-DE" altLang="de-DE" sz="3600" dirty="0">
                <a:solidFill>
                  <a:srgbClr val="000000"/>
                </a:solidFill>
                <a:latin typeface="Arial" pitchFamily="34" charset="0"/>
              </a:rPr>
              <a:t>  Intention-to-</a:t>
            </a:r>
            <a:r>
              <a:rPr lang="de-DE" altLang="de-DE" sz="3600" dirty="0" err="1">
                <a:solidFill>
                  <a:srgbClr val="000000"/>
                </a:solidFill>
                <a:latin typeface="Arial" pitchFamily="34" charset="0"/>
              </a:rPr>
              <a:t>Treat</a:t>
            </a:r>
            <a:endParaRPr lang="de-DE" altLang="de-DE" sz="3600" dirty="0">
              <a:solidFill>
                <a:srgbClr val="000000"/>
              </a:solidFill>
              <a:latin typeface="Arial" pitchFamily="34" charset="0"/>
            </a:endParaRPr>
          </a:p>
        </p:txBody>
      </p:sp>
      <p:sp>
        <p:nvSpPr>
          <p:cNvPr id="125964" name="Text Box 16"/>
          <p:cNvSpPr txBox="1">
            <a:spLocks noChangeArrowheads="1"/>
          </p:cNvSpPr>
          <p:nvPr/>
        </p:nvSpPr>
        <p:spPr bwMode="auto">
          <a:xfrm>
            <a:off x="9407526" y="5661025"/>
            <a:ext cx="5762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de-DE" altLang="de-DE" sz="2800" dirty="0">
                <a:latin typeface="Arial" pitchFamily="34" charset="0"/>
              </a:rPr>
              <a:t>…</a:t>
            </a:r>
          </a:p>
        </p:txBody>
      </p:sp>
      <p:sp>
        <p:nvSpPr>
          <p:cNvPr id="2" name="Abgerundetes Rechteck 1"/>
          <p:cNvSpPr/>
          <p:nvPr/>
        </p:nvSpPr>
        <p:spPr>
          <a:xfrm>
            <a:off x="6311900" y="1124745"/>
            <a:ext cx="3671888" cy="39755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Abgerundetes Rechteck 13"/>
          <p:cNvSpPr/>
          <p:nvPr/>
        </p:nvSpPr>
        <p:spPr>
          <a:xfrm>
            <a:off x="1991545" y="1124746"/>
            <a:ext cx="3959994" cy="404173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545457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37133"/>
                                        </p:tgtEl>
                                        <p:attrNameLst>
                                          <p:attrName>style.visibility</p:attrName>
                                        </p:attrNameLst>
                                      </p:cBhvr>
                                      <p:to>
                                        <p:strVal val="visible"/>
                                      </p:to>
                                    </p:set>
                                    <p:animEffect transition="in" filter="wipe(left)">
                                      <p:cBhvr>
                                        <p:cTn id="7" dur="500"/>
                                        <p:tgtEl>
                                          <p:spTgt spid="88371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837131"/>
                                        </p:tgtEl>
                                        <p:attrNameLst>
                                          <p:attrName>style.visibility</p:attrName>
                                        </p:attrNameLst>
                                      </p:cBhvr>
                                      <p:to>
                                        <p:strVal val="visible"/>
                                      </p:to>
                                    </p:set>
                                    <p:animEffect transition="in" filter="wipe(down)">
                                      <p:cBhvr>
                                        <p:cTn id="12" dur="500"/>
                                        <p:tgtEl>
                                          <p:spTgt spid="8837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37131" grpId="0" animBg="1"/>
      <p:bldP spid="883713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232830" y="1647766"/>
            <a:ext cx="7848600" cy="4680942"/>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de-DE">
              <a:solidFill>
                <a:prstClr val="white"/>
              </a:solidFill>
            </a:endParaRPr>
          </a:p>
        </p:txBody>
      </p:sp>
      <p:sp>
        <p:nvSpPr>
          <p:cNvPr id="91140" name="Rectangle 3"/>
          <p:cNvSpPr>
            <a:spLocks noChangeArrowheads="1"/>
          </p:cNvSpPr>
          <p:nvPr/>
        </p:nvSpPr>
        <p:spPr bwMode="auto">
          <a:xfrm>
            <a:off x="4871865" y="5607016"/>
            <a:ext cx="180057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eaLnBrk="1" hangingPunct="1"/>
            <a:r>
              <a:rPr lang="en-GB" altLang="de-DE" sz="4000" dirty="0">
                <a:solidFill>
                  <a:srgbClr val="000000"/>
                </a:solidFill>
                <a:cs typeface="Arial" pitchFamily="34" charset="0"/>
              </a:rPr>
              <a:t>©</a:t>
            </a:r>
          </a:p>
        </p:txBody>
      </p:sp>
      <p:sp>
        <p:nvSpPr>
          <p:cNvPr id="6" name="Text Box 6147"/>
          <p:cNvSpPr txBox="1">
            <a:spLocks noChangeArrowheads="1"/>
          </p:cNvSpPr>
          <p:nvPr/>
        </p:nvSpPr>
        <p:spPr bwMode="auto">
          <a:xfrm>
            <a:off x="2567608" y="404665"/>
            <a:ext cx="741682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de-DE" sz="4800" b="1" dirty="0">
                <a:latin typeface="Arial" charset="0"/>
              </a:rPr>
              <a:t>If you have the copyright</a:t>
            </a:r>
            <a:endParaRPr lang="en-US" altLang="de-DE" sz="4000" b="1" dirty="0">
              <a:latin typeface="Arial" charset="0"/>
            </a:endParaRPr>
          </a:p>
        </p:txBody>
      </p:sp>
    </p:spTree>
    <p:extLst>
      <p:ext uri="{BB962C8B-B14F-4D97-AF65-F5344CB8AC3E}">
        <p14:creationId xmlns:p14="http://schemas.microsoft.com/office/powerpoint/2010/main" val="5773809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208213" y="1700808"/>
            <a:ext cx="7848600" cy="4680942"/>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de-DE">
              <a:solidFill>
                <a:prstClr val="white"/>
              </a:solidFill>
            </a:endParaRPr>
          </a:p>
        </p:txBody>
      </p:sp>
      <p:cxnSp>
        <p:nvCxnSpPr>
          <p:cNvPr id="3" name="Gerade Verbindung 2"/>
          <p:cNvCxnSpPr/>
          <p:nvPr/>
        </p:nvCxnSpPr>
        <p:spPr>
          <a:xfrm>
            <a:off x="8246074" y="5794376"/>
            <a:ext cx="1366838" cy="431800"/>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1140" name="Rectangle 3"/>
          <p:cNvSpPr>
            <a:spLocks noChangeArrowheads="1"/>
          </p:cNvSpPr>
          <p:nvPr/>
        </p:nvSpPr>
        <p:spPr bwMode="auto">
          <a:xfrm>
            <a:off x="8256241" y="5805488"/>
            <a:ext cx="180057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eaLnBrk="1" hangingPunct="1"/>
            <a:r>
              <a:rPr lang="en-GB" altLang="de-DE" dirty="0">
                <a:solidFill>
                  <a:srgbClr val="000000"/>
                </a:solidFill>
                <a:cs typeface="Arial" pitchFamily="34" charset="0"/>
              </a:rPr>
              <a:t>10 of 80</a:t>
            </a:r>
          </a:p>
        </p:txBody>
      </p:sp>
      <p:sp>
        <p:nvSpPr>
          <p:cNvPr id="6" name="Text Box 6147"/>
          <p:cNvSpPr txBox="1">
            <a:spLocks noChangeArrowheads="1"/>
          </p:cNvSpPr>
          <p:nvPr/>
        </p:nvSpPr>
        <p:spPr bwMode="auto">
          <a:xfrm>
            <a:off x="3359696" y="548681"/>
            <a:ext cx="60486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de-DE" sz="4800" b="1" dirty="0">
                <a:latin typeface="Arial" charset="0"/>
              </a:rPr>
              <a:t>Avoid Numbering</a:t>
            </a:r>
            <a:endParaRPr lang="en-US" altLang="de-DE" sz="4000" b="1" dirty="0">
              <a:latin typeface="Arial" charset="0"/>
            </a:endParaRPr>
          </a:p>
        </p:txBody>
      </p:sp>
    </p:spTree>
    <p:extLst>
      <p:ext uri="{BB962C8B-B14F-4D97-AF65-F5344CB8AC3E}">
        <p14:creationId xmlns:p14="http://schemas.microsoft.com/office/powerpoint/2010/main" val="21006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3"/>
          <p:cNvSpPr>
            <a:spLocks noChangeArrowheads="1"/>
          </p:cNvSpPr>
          <p:nvPr/>
        </p:nvSpPr>
        <p:spPr bwMode="auto">
          <a:xfrm>
            <a:off x="1879639" y="2081630"/>
            <a:ext cx="8280920" cy="2376264"/>
          </a:xfrm>
          <a:prstGeom prst="cloudCallout">
            <a:avLst>
              <a:gd name="adj1" fmla="val -48193"/>
              <a:gd name="adj2" fmla="val 41166"/>
            </a:avLst>
          </a:prstGeom>
          <a:solidFill>
            <a:srgbClr val="CCECFF"/>
          </a:solidFill>
          <a:ln w="9525">
            <a:solidFill>
              <a:srgbClr val="99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6600" b="1">
                <a:solidFill>
                  <a:schemeClr val="tx1"/>
                </a:solidFill>
                <a:latin typeface="Arial" pitchFamily="34" charset="0"/>
              </a:defRPr>
            </a:lvl1pPr>
            <a:lvl2pPr marL="742950" indent="-285750">
              <a:defRPr sz="6600" b="1">
                <a:solidFill>
                  <a:schemeClr val="tx1"/>
                </a:solidFill>
                <a:latin typeface="Arial" pitchFamily="34" charset="0"/>
              </a:defRPr>
            </a:lvl2pPr>
            <a:lvl3pPr marL="1143000" indent="-228600">
              <a:defRPr sz="6600" b="1">
                <a:solidFill>
                  <a:schemeClr val="tx1"/>
                </a:solidFill>
                <a:latin typeface="Arial" pitchFamily="34" charset="0"/>
              </a:defRPr>
            </a:lvl3pPr>
            <a:lvl4pPr marL="1600200" indent="-228600">
              <a:defRPr sz="6600" b="1">
                <a:solidFill>
                  <a:schemeClr val="tx1"/>
                </a:solidFill>
                <a:latin typeface="Arial" pitchFamily="34" charset="0"/>
              </a:defRPr>
            </a:lvl4pPr>
            <a:lvl5pPr marL="2057400" indent="-228600">
              <a:defRPr sz="6600" b="1">
                <a:solidFill>
                  <a:schemeClr val="tx1"/>
                </a:solidFill>
                <a:latin typeface="Arial" pitchFamily="34" charset="0"/>
              </a:defRPr>
            </a:lvl5pPr>
            <a:lvl6pPr marL="2514600" indent="-228600" eaLnBrk="0" fontAlgn="base" hangingPunct="0">
              <a:spcBef>
                <a:spcPct val="0"/>
              </a:spcBef>
              <a:spcAft>
                <a:spcPct val="0"/>
              </a:spcAft>
              <a:defRPr sz="6600" b="1">
                <a:solidFill>
                  <a:schemeClr val="tx1"/>
                </a:solidFill>
                <a:latin typeface="Arial" pitchFamily="34" charset="0"/>
              </a:defRPr>
            </a:lvl6pPr>
            <a:lvl7pPr marL="2971800" indent="-228600" eaLnBrk="0" fontAlgn="base" hangingPunct="0">
              <a:spcBef>
                <a:spcPct val="0"/>
              </a:spcBef>
              <a:spcAft>
                <a:spcPct val="0"/>
              </a:spcAft>
              <a:defRPr sz="6600" b="1">
                <a:solidFill>
                  <a:schemeClr val="tx1"/>
                </a:solidFill>
                <a:latin typeface="Arial" pitchFamily="34" charset="0"/>
              </a:defRPr>
            </a:lvl7pPr>
            <a:lvl8pPr marL="3429000" indent="-228600" eaLnBrk="0" fontAlgn="base" hangingPunct="0">
              <a:spcBef>
                <a:spcPct val="0"/>
              </a:spcBef>
              <a:spcAft>
                <a:spcPct val="0"/>
              </a:spcAft>
              <a:defRPr sz="6600" b="1">
                <a:solidFill>
                  <a:schemeClr val="tx1"/>
                </a:solidFill>
                <a:latin typeface="Arial" pitchFamily="34" charset="0"/>
              </a:defRPr>
            </a:lvl8pPr>
            <a:lvl9pPr marL="3886200" indent="-228600" eaLnBrk="0" fontAlgn="base" hangingPunct="0">
              <a:spcBef>
                <a:spcPct val="0"/>
              </a:spcBef>
              <a:spcAft>
                <a:spcPct val="0"/>
              </a:spcAft>
              <a:defRPr sz="6600" b="1">
                <a:solidFill>
                  <a:schemeClr val="tx1"/>
                </a:solidFill>
                <a:latin typeface="Arial" pitchFamily="34" charset="0"/>
              </a:defRPr>
            </a:lvl9pPr>
          </a:lstStyle>
          <a:p>
            <a:pPr algn="ctr"/>
            <a:r>
              <a:rPr lang="en-GB" altLang="de-DE" sz="4400" b="0" dirty="0">
                <a:latin typeface="Arial" charset="0"/>
              </a:rPr>
              <a:t>Oh, how long will </a:t>
            </a:r>
          </a:p>
          <a:p>
            <a:pPr algn="ctr"/>
            <a:r>
              <a:rPr lang="en-GB" altLang="de-DE" sz="4400" b="0" dirty="0">
                <a:latin typeface="Arial" charset="0"/>
              </a:rPr>
              <a:t>this speaker take?</a:t>
            </a:r>
          </a:p>
        </p:txBody>
      </p:sp>
      <p:sp>
        <p:nvSpPr>
          <p:cNvPr id="7" name="Text Box 6147"/>
          <p:cNvSpPr txBox="1">
            <a:spLocks noChangeArrowheads="1"/>
          </p:cNvSpPr>
          <p:nvPr/>
        </p:nvSpPr>
        <p:spPr bwMode="auto">
          <a:xfrm>
            <a:off x="1703513" y="404665"/>
            <a:ext cx="87849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de-DE" sz="4700" b="1" dirty="0">
                <a:latin typeface="Arial" charset="0"/>
              </a:rPr>
              <a:t>What will the Audience Think?</a:t>
            </a:r>
            <a:endParaRPr lang="en-US" altLang="de-DE" sz="4700" b="1" dirty="0">
              <a:latin typeface="Arial" charset="0"/>
            </a:endParaRPr>
          </a:p>
        </p:txBody>
      </p:sp>
    </p:spTree>
    <p:extLst>
      <p:ext uri="{BB962C8B-B14F-4D97-AF65-F5344CB8AC3E}">
        <p14:creationId xmlns:p14="http://schemas.microsoft.com/office/powerpoint/2010/main" val="36657772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208213" y="1700808"/>
            <a:ext cx="7848600" cy="4680942"/>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de-DE">
              <a:solidFill>
                <a:prstClr val="white"/>
              </a:solidFill>
            </a:endParaRPr>
          </a:p>
        </p:txBody>
      </p:sp>
      <p:cxnSp>
        <p:nvCxnSpPr>
          <p:cNvPr id="3" name="Gerade Verbindung 2"/>
          <p:cNvCxnSpPr/>
          <p:nvPr/>
        </p:nvCxnSpPr>
        <p:spPr>
          <a:xfrm>
            <a:off x="2208213" y="5712522"/>
            <a:ext cx="7848600" cy="513655"/>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1140" name="Rectangle 3"/>
          <p:cNvSpPr>
            <a:spLocks noChangeArrowheads="1"/>
          </p:cNvSpPr>
          <p:nvPr/>
        </p:nvSpPr>
        <p:spPr bwMode="auto">
          <a:xfrm>
            <a:off x="2395718" y="5427644"/>
            <a:ext cx="734481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eaLnBrk="1" hangingPunct="1"/>
            <a:r>
              <a:rPr lang="en-GB" altLang="de-DE" dirty="0">
                <a:solidFill>
                  <a:srgbClr val="000000"/>
                </a:solidFill>
                <a:cs typeface="Arial" pitchFamily="34" charset="0"/>
              </a:rPr>
              <a:t>Department of ABC, Institute of DEF, University Hospital GHI, City of JKL, Country </a:t>
            </a:r>
          </a:p>
        </p:txBody>
      </p:sp>
      <p:sp>
        <p:nvSpPr>
          <p:cNvPr id="6" name="Text Box 6147"/>
          <p:cNvSpPr txBox="1">
            <a:spLocks noChangeArrowheads="1"/>
          </p:cNvSpPr>
          <p:nvPr/>
        </p:nvSpPr>
        <p:spPr bwMode="auto">
          <a:xfrm>
            <a:off x="1524000" y="548681"/>
            <a:ext cx="89644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GB" altLang="de-DE" sz="4800" b="1" dirty="0">
                <a:latin typeface="Arial" charset="0"/>
              </a:rPr>
              <a:t>Avoid Long Footers</a:t>
            </a:r>
            <a:endParaRPr lang="en-US" altLang="de-DE" sz="4000" b="1" dirty="0">
              <a:latin typeface="Arial" charset="0"/>
            </a:endParaRPr>
          </a:p>
        </p:txBody>
      </p:sp>
      <p:cxnSp>
        <p:nvCxnSpPr>
          <p:cNvPr id="8" name="Gerade Verbindung 7"/>
          <p:cNvCxnSpPr/>
          <p:nvPr/>
        </p:nvCxnSpPr>
        <p:spPr>
          <a:xfrm>
            <a:off x="2208213" y="5339282"/>
            <a:ext cx="7848600" cy="36602"/>
          </a:xfrm>
          <a:prstGeom prst="line">
            <a:avLst/>
          </a:prstGeom>
          <a:ln w="762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92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3886200" y="1905001"/>
            <a:ext cx="1295400" cy="2778125"/>
          </a:xfrm>
          <a:prstGeom prst="rect">
            <a:avLst/>
          </a:prstGeom>
          <a:solidFill>
            <a:srgbClr val="DDDDDD"/>
          </a:solidFill>
          <a:ln w="381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110000"/>
              </a:lnSpc>
              <a:spcBef>
                <a:spcPct val="0"/>
              </a:spcBef>
              <a:spcAft>
                <a:spcPct val="0"/>
              </a:spcAft>
            </a:pPr>
            <a:endParaRPr lang="en-GB" altLang="de-DE" sz="4500">
              <a:solidFill>
                <a:srgbClr val="000000"/>
              </a:solidFill>
              <a:latin typeface="Arial" charset="0"/>
            </a:endParaRPr>
          </a:p>
          <a:p>
            <a:pPr algn="ctr" eaLnBrk="0" fontAlgn="base" hangingPunct="0">
              <a:lnSpc>
                <a:spcPct val="110000"/>
              </a:lnSpc>
              <a:spcBef>
                <a:spcPct val="0"/>
              </a:spcBef>
              <a:spcAft>
                <a:spcPct val="0"/>
              </a:spcAft>
            </a:pPr>
            <a:endParaRPr lang="en-GB" altLang="de-DE" sz="4000">
              <a:solidFill>
                <a:srgbClr val="000000"/>
              </a:solidFill>
              <a:latin typeface="Arial" charset="0"/>
            </a:endParaRPr>
          </a:p>
          <a:p>
            <a:pPr algn="ctr" eaLnBrk="0" fontAlgn="base" hangingPunct="0">
              <a:lnSpc>
                <a:spcPct val="110000"/>
              </a:lnSpc>
              <a:spcBef>
                <a:spcPct val="0"/>
              </a:spcBef>
              <a:spcAft>
                <a:spcPct val="0"/>
              </a:spcAft>
            </a:pPr>
            <a:r>
              <a:rPr lang="en-GB" altLang="de-DE" sz="4000">
                <a:solidFill>
                  <a:srgbClr val="000000"/>
                </a:solidFill>
                <a:latin typeface="Arial" charset="0"/>
              </a:rPr>
              <a:t> </a:t>
            </a:r>
          </a:p>
          <a:p>
            <a:pPr eaLnBrk="0" fontAlgn="base" hangingPunct="0">
              <a:lnSpc>
                <a:spcPct val="110000"/>
              </a:lnSpc>
              <a:spcBef>
                <a:spcPct val="0"/>
              </a:spcBef>
              <a:spcAft>
                <a:spcPct val="0"/>
              </a:spcAft>
            </a:pPr>
            <a:endParaRPr lang="en-GB" altLang="de-DE" sz="3300">
              <a:solidFill>
                <a:srgbClr val="000000"/>
              </a:solidFill>
              <a:latin typeface="Arial" charset="0"/>
            </a:endParaRPr>
          </a:p>
        </p:txBody>
      </p:sp>
      <p:sp>
        <p:nvSpPr>
          <p:cNvPr id="142339" name="Text Box 3"/>
          <p:cNvSpPr txBox="1">
            <a:spLocks noChangeArrowheads="1"/>
          </p:cNvSpPr>
          <p:nvPr/>
        </p:nvSpPr>
        <p:spPr bwMode="auto">
          <a:xfrm>
            <a:off x="1219200" y="914401"/>
            <a:ext cx="8610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eaLnBrk="0" fontAlgn="base" hangingPunct="0">
              <a:spcBef>
                <a:spcPct val="50000"/>
              </a:spcBef>
              <a:spcAft>
                <a:spcPct val="0"/>
              </a:spcAft>
            </a:pPr>
            <a:endParaRPr lang="en-US" altLang="de-DE" sz="4800" b="1">
              <a:solidFill>
                <a:srgbClr val="000000"/>
              </a:solidFill>
              <a:latin typeface="Arial" charset="0"/>
            </a:endParaRPr>
          </a:p>
        </p:txBody>
      </p:sp>
      <p:sp>
        <p:nvSpPr>
          <p:cNvPr id="142340" name="Text Box 4"/>
          <p:cNvSpPr txBox="1">
            <a:spLocks noChangeArrowheads="1"/>
          </p:cNvSpPr>
          <p:nvPr/>
        </p:nvSpPr>
        <p:spPr bwMode="auto">
          <a:xfrm>
            <a:off x="2514600" y="1905000"/>
            <a:ext cx="1371600" cy="2774950"/>
          </a:xfrm>
          <a:prstGeom prst="rect">
            <a:avLst/>
          </a:prstGeom>
          <a:solidFill>
            <a:srgbClr val="CCECFF"/>
          </a:solidFill>
          <a:ln w="381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85000"/>
              </a:lnSpc>
              <a:spcBef>
                <a:spcPct val="0"/>
              </a:spcBef>
              <a:spcAft>
                <a:spcPct val="0"/>
              </a:spcAft>
            </a:pPr>
            <a:r>
              <a:rPr lang="en-GB" altLang="de-DE" sz="3600">
                <a:solidFill>
                  <a:srgbClr val="000000"/>
                </a:solidFill>
                <a:latin typeface="Arial" charset="0"/>
              </a:rPr>
              <a:t> Text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p:txBody>
      </p:sp>
      <p:sp>
        <p:nvSpPr>
          <p:cNvPr id="142341" name="Rectangle 5"/>
          <p:cNvSpPr>
            <a:spLocks noChangeArrowheads="1"/>
          </p:cNvSpPr>
          <p:nvPr/>
        </p:nvSpPr>
        <p:spPr bwMode="auto">
          <a:xfrm>
            <a:off x="5791201" y="4876801"/>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spcBef>
                <a:spcPct val="0"/>
              </a:spcBef>
              <a:spcAft>
                <a:spcPct val="0"/>
              </a:spcAft>
            </a:pPr>
            <a:r>
              <a:rPr lang="en-US" altLang="de-DE" sz="4000">
                <a:solidFill>
                  <a:srgbClr val="000000"/>
                </a:solidFill>
                <a:latin typeface="Arial" charset="0"/>
              </a:rPr>
              <a:t>?</a:t>
            </a:r>
            <a:endParaRPr lang="en-US" altLang="de-DE" sz="4800" b="1">
              <a:solidFill>
                <a:srgbClr val="000000"/>
              </a:solidFill>
              <a:latin typeface="Arial" charset="0"/>
            </a:endParaRPr>
          </a:p>
        </p:txBody>
      </p:sp>
      <p:sp>
        <p:nvSpPr>
          <p:cNvPr id="142342" name="Text Box 6"/>
          <p:cNvSpPr txBox="1">
            <a:spLocks noChangeArrowheads="1"/>
          </p:cNvSpPr>
          <p:nvPr/>
        </p:nvSpPr>
        <p:spPr bwMode="auto">
          <a:xfrm>
            <a:off x="1981200" y="152401"/>
            <a:ext cx="8153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eaLnBrk="0" fontAlgn="base" hangingPunct="0">
              <a:spcBef>
                <a:spcPct val="0"/>
              </a:spcBef>
              <a:spcAft>
                <a:spcPct val="0"/>
              </a:spcAft>
            </a:pPr>
            <a:r>
              <a:rPr lang="en-US" altLang="de-DE" sz="4800" b="1" dirty="0">
                <a:solidFill>
                  <a:srgbClr val="000000"/>
                </a:solidFill>
                <a:latin typeface="Arial" charset="0"/>
              </a:rPr>
              <a:t>Layout (Vertical)</a:t>
            </a:r>
          </a:p>
        </p:txBody>
      </p:sp>
      <p:pic>
        <p:nvPicPr>
          <p:cNvPr id="14234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2438401"/>
            <a:ext cx="9906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2344" name="Text Box 8"/>
          <p:cNvSpPr txBox="1">
            <a:spLocks noChangeArrowheads="1"/>
          </p:cNvSpPr>
          <p:nvPr/>
        </p:nvSpPr>
        <p:spPr bwMode="auto">
          <a:xfrm>
            <a:off x="8229600" y="1905000"/>
            <a:ext cx="1371600" cy="2774950"/>
          </a:xfrm>
          <a:prstGeom prst="rect">
            <a:avLst/>
          </a:prstGeom>
          <a:solidFill>
            <a:srgbClr val="CCECFF"/>
          </a:solidFill>
          <a:ln w="381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85000"/>
              </a:lnSpc>
              <a:spcBef>
                <a:spcPct val="0"/>
              </a:spcBef>
              <a:spcAft>
                <a:spcPct val="0"/>
              </a:spcAft>
            </a:pPr>
            <a:r>
              <a:rPr lang="en-GB" altLang="de-DE" sz="3600">
                <a:solidFill>
                  <a:srgbClr val="000000"/>
                </a:solidFill>
                <a:latin typeface="Arial" charset="0"/>
              </a:rPr>
              <a:t> Text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a:p>
            <a:pPr eaLnBrk="0" fontAlgn="base" hangingPunct="0">
              <a:lnSpc>
                <a:spcPct val="85000"/>
              </a:lnSpc>
              <a:spcBef>
                <a:spcPct val="0"/>
              </a:spcBef>
              <a:spcAft>
                <a:spcPct val="0"/>
              </a:spcAft>
            </a:pPr>
            <a:r>
              <a:rPr lang="en-GB" altLang="de-DE" sz="2400">
                <a:solidFill>
                  <a:srgbClr val="000000"/>
                </a:solidFill>
                <a:latin typeface="Arial" charset="0"/>
              </a:rPr>
              <a:t>.............</a:t>
            </a:r>
          </a:p>
        </p:txBody>
      </p:sp>
      <p:sp>
        <p:nvSpPr>
          <p:cNvPr id="142345" name="Text Box 9"/>
          <p:cNvSpPr txBox="1">
            <a:spLocks noChangeArrowheads="1"/>
          </p:cNvSpPr>
          <p:nvPr/>
        </p:nvSpPr>
        <p:spPr bwMode="auto">
          <a:xfrm>
            <a:off x="6934200" y="1905001"/>
            <a:ext cx="1295400" cy="2778125"/>
          </a:xfrm>
          <a:prstGeom prst="rect">
            <a:avLst/>
          </a:prstGeom>
          <a:solidFill>
            <a:srgbClr val="DDDDDD"/>
          </a:solidFill>
          <a:ln w="381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110000"/>
              </a:lnSpc>
              <a:spcBef>
                <a:spcPct val="0"/>
              </a:spcBef>
              <a:spcAft>
                <a:spcPct val="0"/>
              </a:spcAft>
            </a:pPr>
            <a:endParaRPr lang="en-GB" altLang="de-DE" sz="4500">
              <a:solidFill>
                <a:srgbClr val="000000"/>
              </a:solidFill>
              <a:latin typeface="Arial" charset="0"/>
            </a:endParaRPr>
          </a:p>
          <a:p>
            <a:pPr algn="ctr" eaLnBrk="0" fontAlgn="base" hangingPunct="0">
              <a:lnSpc>
                <a:spcPct val="110000"/>
              </a:lnSpc>
              <a:spcBef>
                <a:spcPct val="0"/>
              </a:spcBef>
              <a:spcAft>
                <a:spcPct val="0"/>
              </a:spcAft>
            </a:pPr>
            <a:endParaRPr lang="en-GB" altLang="de-DE" sz="4000">
              <a:solidFill>
                <a:srgbClr val="000000"/>
              </a:solidFill>
              <a:latin typeface="Arial" charset="0"/>
            </a:endParaRPr>
          </a:p>
          <a:p>
            <a:pPr algn="ctr" eaLnBrk="0" fontAlgn="base" hangingPunct="0">
              <a:lnSpc>
                <a:spcPct val="110000"/>
              </a:lnSpc>
              <a:spcBef>
                <a:spcPct val="0"/>
              </a:spcBef>
              <a:spcAft>
                <a:spcPct val="0"/>
              </a:spcAft>
            </a:pPr>
            <a:r>
              <a:rPr lang="en-GB" altLang="de-DE" sz="4000">
                <a:solidFill>
                  <a:srgbClr val="000000"/>
                </a:solidFill>
                <a:latin typeface="Arial" charset="0"/>
              </a:rPr>
              <a:t> </a:t>
            </a:r>
          </a:p>
          <a:p>
            <a:pPr eaLnBrk="0" fontAlgn="base" hangingPunct="0">
              <a:lnSpc>
                <a:spcPct val="110000"/>
              </a:lnSpc>
              <a:spcBef>
                <a:spcPct val="0"/>
              </a:spcBef>
              <a:spcAft>
                <a:spcPct val="0"/>
              </a:spcAft>
            </a:pPr>
            <a:endParaRPr lang="en-GB" altLang="de-DE" sz="3300">
              <a:solidFill>
                <a:srgbClr val="000000"/>
              </a:solidFill>
              <a:latin typeface="Arial" charset="0"/>
            </a:endParaRPr>
          </a:p>
        </p:txBody>
      </p:sp>
      <p:pic>
        <p:nvPicPr>
          <p:cNvPr id="142346"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2514601"/>
            <a:ext cx="9906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872267" name="AutoShape 11"/>
          <p:cNvSpPr>
            <a:spLocks noChangeArrowheads="1"/>
          </p:cNvSpPr>
          <p:nvPr/>
        </p:nvSpPr>
        <p:spPr bwMode="auto">
          <a:xfrm>
            <a:off x="7543800" y="5181600"/>
            <a:ext cx="1447800" cy="609600"/>
          </a:xfrm>
          <a:prstGeom prst="upArrow">
            <a:avLst>
              <a:gd name="adj1" fmla="val 50000"/>
              <a:gd name="adj2" fmla="val 25000"/>
            </a:avLst>
          </a:prstGeom>
          <a:solidFill>
            <a:schemeClr val="accent1">
              <a:lumMod val="75000"/>
            </a:schemeClr>
          </a:solidFill>
          <a:ln w="9525">
            <a:solidFill>
              <a:schemeClr val="accent1">
                <a:lumMod val="50000"/>
              </a:schemeClr>
            </a:solidFill>
            <a:miter lim="800000"/>
            <a:headEnd/>
            <a:tailEnd/>
          </a:ln>
          <a:effec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eaLnBrk="0" fontAlgn="base" hangingPunct="0">
              <a:spcBef>
                <a:spcPct val="0"/>
              </a:spcBef>
              <a:spcAft>
                <a:spcPct val="0"/>
              </a:spcAft>
            </a:pPr>
            <a:endParaRPr lang="de-DE" altLang="de-DE"/>
          </a:p>
        </p:txBody>
      </p:sp>
    </p:spTree>
    <p:extLst>
      <p:ext uri="{BB962C8B-B14F-4D97-AF65-F5344CB8AC3E}">
        <p14:creationId xmlns:p14="http://schemas.microsoft.com/office/powerpoint/2010/main" val="28501180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872267"/>
                                        </p:tgtEl>
                                        <p:attrNameLst>
                                          <p:attrName>style.visibility</p:attrName>
                                        </p:attrNameLst>
                                      </p:cBhvr>
                                      <p:to>
                                        <p:strVal val="visible"/>
                                      </p:to>
                                    </p:set>
                                    <p:animEffect transition="in" filter="wipe(left)">
                                      <p:cBhvr>
                                        <p:cTn id="7" dur="500"/>
                                        <p:tgtEl>
                                          <p:spTgt spid="11872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2267"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2"/>
          <p:cNvSpPr txBox="1">
            <a:spLocks noChangeArrowheads="1"/>
          </p:cNvSpPr>
          <p:nvPr/>
        </p:nvSpPr>
        <p:spPr bwMode="auto">
          <a:xfrm>
            <a:off x="2057400" y="3048001"/>
            <a:ext cx="2819400" cy="2074863"/>
          </a:xfrm>
          <a:prstGeom prst="rect">
            <a:avLst/>
          </a:prstGeom>
          <a:solidFill>
            <a:srgbClr val="DDDDDD"/>
          </a:solidFill>
          <a:ln w="381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110000"/>
              </a:lnSpc>
              <a:spcBef>
                <a:spcPct val="0"/>
              </a:spcBef>
              <a:spcAft>
                <a:spcPct val="0"/>
              </a:spcAft>
            </a:pPr>
            <a:endParaRPr lang="en-GB" altLang="de-DE" sz="4000">
              <a:solidFill>
                <a:srgbClr val="000000"/>
              </a:solidFill>
              <a:latin typeface="Arial" charset="0"/>
            </a:endParaRPr>
          </a:p>
          <a:p>
            <a:pPr algn="ctr" eaLnBrk="0" fontAlgn="base" hangingPunct="0">
              <a:lnSpc>
                <a:spcPct val="110000"/>
              </a:lnSpc>
              <a:spcBef>
                <a:spcPct val="0"/>
              </a:spcBef>
              <a:spcAft>
                <a:spcPct val="0"/>
              </a:spcAft>
            </a:pPr>
            <a:endParaRPr lang="en-GB" altLang="de-DE" sz="4000">
              <a:solidFill>
                <a:srgbClr val="000000"/>
              </a:solidFill>
              <a:latin typeface="Arial" charset="0"/>
            </a:endParaRPr>
          </a:p>
          <a:p>
            <a:pPr eaLnBrk="0" fontAlgn="base" hangingPunct="0">
              <a:lnSpc>
                <a:spcPct val="110000"/>
              </a:lnSpc>
              <a:spcBef>
                <a:spcPct val="0"/>
              </a:spcBef>
              <a:spcAft>
                <a:spcPct val="0"/>
              </a:spcAft>
            </a:pPr>
            <a:endParaRPr lang="en-GB" altLang="de-DE" sz="3600">
              <a:solidFill>
                <a:srgbClr val="000000"/>
              </a:solidFill>
              <a:latin typeface="Arial" charset="0"/>
            </a:endParaRPr>
          </a:p>
        </p:txBody>
      </p:sp>
      <p:sp>
        <p:nvSpPr>
          <p:cNvPr id="143363" name="Text Box 3"/>
          <p:cNvSpPr txBox="1">
            <a:spLocks noChangeArrowheads="1"/>
          </p:cNvSpPr>
          <p:nvPr/>
        </p:nvSpPr>
        <p:spPr bwMode="auto">
          <a:xfrm>
            <a:off x="1524000" y="152401"/>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eaLnBrk="0" fontAlgn="base" hangingPunct="0">
              <a:spcBef>
                <a:spcPct val="0"/>
              </a:spcBef>
              <a:spcAft>
                <a:spcPct val="0"/>
              </a:spcAft>
            </a:pPr>
            <a:r>
              <a:rPr lang="en-US" altLang="de-DE" sz="4800" b="1" dirty="0">
                <a:solidFill>
                  <a:srgbClr val="000000"/>
                </a:solidFill>
                <a:latin typeface="Arial" charset="0"/>
              </a:rPr>
              <a:t>Layout (Horizontal)</a:t>
            </a:r>
          </a:p>
        </p:txBody>
      </p:sp>
      <p:sp>
        <p:nvSpPr>
          <p:cNvPr id="143364" name="Text Box 4"/>
          <p:cNvSpPr txBox="1">
            <a:spLocks noChangeArrowheads="1"/>
          </p:cNvSpPr>
          <p:nvPr/>
        </p:nvSpPr>
        <p:spPr bwMode="auto">
          <a:xfrm>
            <a:off x="2057400" y="1371601"/>
            <a:ext cx="2819400" cy="1687513"/>
          </a:xfrm>
          <a:prstGeom prst="rect">
            <a:avLst/>
          </a:prstGeom>
          <a:solidFill>
            <a:srgbClr val="CCECFF"/>
          </a:solidFill>
          <a:ln w="381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85000"/>
              </a:lnSpc>
              <a:spcBef>
                <a:spcPct val="0"/>
              </a:spcBef>
              <a:spcAft>
                <a:spcPct val="0"/>
              </a:spcAft>
            </a:pPr>
            <a:r>
              <a:rPr lang="en-GB" altLang="de-DE" sz="3600">
                <a:solidFill>
                  <a:srgbClr val="000000"/>
                </a:solidFill>
                <a:latin typeface="Arial" charset="0"/>
              </a:rPr>
              <a:t>       Text</a:t>
            </a:r>
          </a:p>
          <a:p>
            <a:pPr eaLnBrk="0" fontAlgn="base" hangingPunct="0">
              <a:lnSpc>
                <a:spcPct val="85000"/>
              </a:lnSpc>
              <a:spcBef>
                <a:spcPct val="0"/>
              </a:spcBef>
              <a:spcAft>
                <a:spcPct val="0"/>
              </a:spcAft>
            </a:pPr>
            <a:r>
              <a:rPr lang="en-GB" altLang="de-DE" sz="2800">
                <a:solidFill>
                  <a:srgbClr val="000000"/>
                </a:solidFill>
                <a:latin typeface="Arial" charset="0"/>
              </a:rPr>
              <a:t>.......................</a:t>
            </a:r>
          </a:p>
          <a:p>
            <a:pPr eaLnBrk="0" fontAlgn="base" hangingPunct="0">
              <a:lnSpc>
                <a:spcPct val="85000"/>
              </a:lnSpc>
              <a:spcBef>
                <a:spcPct val="0"/>
              </a:spcBef>
              <a:spcAft>
                <a:spcPct val="0"/>
              </a:spcAft>
            </a:pPr>
            <a:r>
              <a:rPr lang="en-GB" altLang="de-DE" sz="2800">
                <a:solidFill>
                  <a:srgbClr val="000000"/>
                </a:solidFill>
                <a:latin typeface="Arial" charset="0"/>
              </a:rPr>
              <a:t>........................</a:t>
            </a:r>
          </a:p>
          <a:p>
            <a:pPr eaLnBrk="0" fontAlgn="base" hangingPunct="0">
              <a:lnSpc>
                <a:spcPct val="85000"/>
              </a:lnSpc>
              <a:spcBef>
                <a:spcPct val="0"/>
              </a:spcBef>
              <a:spcAft>
                <a:spcPct val="0"/>
              </a:spcAft>
            </a:pPr>
            <a:r>
              <a:rPr lang="en-GB" altLang="de-DE" sz="2800">
                <a:solidFill>
                  <a:srgbClr val="000000"/>
                </a:solidFill>
                <a:latin typeface="Arial" charset="0"/>
              </a:rPr>
              <a:t>........................</a:t>
            </a:r>
          </a:p>
        </p:txBody>
      </p:sp>
      <p:sp>
        <p:nvSpPr>
          <p:cNvPr id="143366" name="Text Box 6"/>
          <p:cNvSpPr txBox="1">
            <a:spLocks noChangeArrowheads="1"/>
          </p:cNvSpPr>
          <p:nvPr/>
        </p:nvSpPr>
        <p:spPr bwMode="auto">
          <a:xfrm>
            <a:off x="7162800" y="3352801"/>
            <a:ext cx="2819400" cy="1687513"/>
          </a:xfrm>
          <a:prstGeom prst="rect">
            <a:avLst/>
          </a:prstGeom>
          <a:solidFill>
            <a:srgbClr val="CCECFF"/>
          </a:solidFill>
          <a:ln w="381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85000"/>
              </a:lnSpc>
              <a:spcBef>
                <a:spcPct val="0"/>
              </a:spcBef>
              <a:spcAft>
                <a:spcPct val="0"/>
              </a:spcAft>
            </a:pPr>
            <a:r>
              <a:rPr lang="en-GB" altLang="de-DE" sz="3600">
                <a:solidFill>
                  <a:srgbClr val="000000"/>
                </a:solidFill>
                <a:latin typeface="Arial" charset="0"/>
              </a:rPr>
              <a:t>       Text</a:t>
            </a:r>
          </a:p>
          <a:p>
            <a:pPr eaLnBrk="0" fontAlgn="base" hangingPunct="0">
              <a:lnSpc>
                <a:spcPct val="85000"/>
              </a:lnSpc>
              <a:spcBef>
                <a:spcPct val="0"/>
              </a:spcBef>
              <a:spcAft>
                <a:spcPct val="0"/>
              </a:spcAft>
            </a:pPr>
            <a:r>
              <a:rPr lang="en-GB" altLang="de-DE" sz="2800">
                <a:solidFill>
                  <a:srgbClr val="000000"/>
                </a:solidFill>
                <a:latin typeface="Arial" charset="0"/>
              </a:rPr>
              <a:t>.......................</a:t>
            </a:r>
          </a:p>
          <a:p>
            <a:pPr eaLnBrk="0" fontAlgn="base" hangingPunct="0">
              <a:lnSpc>
                <a:spcPct val="85000"/>
              </a:lnSpc>
              <a:spcBef>
                <a:spcPct val="0"/>
              </a:spcBef>
              <a:spcAft>
                <a:spcPct val="0"/>
              </a:spcAft>
            </a:pPr>
            <a:r>
              <a:rPr lang="en-GB" altLang="de-DE" sz="2800">
                <a:solidFill>
                  <a:srgbClr val="000000"/>
                </a:solidFill>
                <a:latin typeface="Arial" charset="0"/>
              </a:rPr>
              <a:t>........................</a:t>
            </a:r>
          </a:p>
          <a:p>
            <a:pPr eaLnBrk="0" fontAlgn="base" hangingPunct="0">
              <a:lnSpc>
                <a:spcPct val="85000"/>
              </a:lnSpc>
              <a:spcBef>
                <a:spcPct val="0"/>
              </a:spcBef>
              <a:spcAft>
                <a:spcPct val="0"/>
              </a:spcAft>
            </a:pPr>
            <a:r>
              <a:rPr lang="en-GB" altLang="de-DE" sz="2800">
                <a:solidFill>
                  <a:srgbClr val="000000"/>
                </a:solidFill>
                <a:latin typeface="Arial" charset="0"/>
              </a:rPr>
              <a:t>........................</a:t>
            </a:r>
          </a:p>
        </p:txBody>
      </p:sp>
      <p:sp>
        <p:nvSpPr>
          <p:cNvPr id="143367" name="Text Box 7"/>
          <p:cNvSpPr txBox="1">
            <a:spLocks noChangeArrowheads="1"/>
          </p:cNvSpPr>
          <p:nvPr/>
        </p:nvSpPr>
        <p:spPr bwMode="auto">
          <a:xfrm>
            <a:off x="7162800" y="1295401"/>
            <a:ext cx="2819400" cy="2074863"/>
          </a:xfrm>
          <a:prstGeom prst="rect">
            <a:avLst/>
          </a:prstGeom>
          <a:solidFill>
            <a:srgbClr val="DDDDDD"/>
          </a:solidFill>
          <a:ln w="381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57238" indent="-757238">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lnSpc>
                <a:spcPct val="110000"/>
              </a:lnSpc>
              <a:spcBef>
                <a:spcPct val="0"/>
              </a:spcBef>
              <a:spcAft>
                <a:spcPct val="0"/>
              </a:spcAft>
            </a:pPr>
            <a:endParaRPr lang="en-GB" altLang="de-DE" sz="4000">
              <a:solidFill>
                <a:srgbClr val="000000"/>
              </a:solidFill>
              <a:latin typeface="Arial" charset="0"/>
            </a:endParaRPr>
          </a:p>
          <a:p>
            <a:pPr algn="ctr" eaLnBrk="0" fontAlgn="base" hangingPunct="0">
              <a:lnSpc>
                <a:spcPct val="110000"/>
              </a:lnSpc>
              <a:spcBef>
                <a:spcPct val="0"/>
              </a:spcBef>
              <a:spcAft>
                <a:spcPct val="0"/>
              </a:spcAft>
            </a:pPr>
            <a:r>
              <a:rPr lang="en-GB" altLang="de-DE" sz="4000">
                <a:solidFill>
                  <a:srgbClr val="000000"/>
                </a:solidFill>
                <a:latin typeface="Arial" charset="0"/>
              </a:rPr>
              <a:t> </a:t>
            </a:r>
          </a:p>
          <a:p>
            <a:pPr eaLnBrk="0" fontAlgn="base" hangingPunct="0">
              <a:lnSpc>
                <a:spcPct val="110000"/>
              </a:lnSpc>
              <a:spcBef>
                <a:spcPct val="0"/>
              </a:spcBef>
              <a:spcAft>
                <a:spcPct val="0"/>
              </a:spcAft>
            </a:pPr>
            <a:endParaRPr lang="en-GB" altLang="de-DE" sz="3600">
              <a:solidFill>
                <a:srgbClr val="000000"/>
              </a:solidFill>
              <a:latin typeface="Arial" charset="0"/>
            </a:endParaRPr>
          </a:p>
        </p:txBody>
      </p:sp>
      <p:sp>
        <p:nvSpPr>
          <p:cNvPr id="143368" name="Rectangle 8"/>
          <p:cNvSpPr>
            <a:spLocks noChangeArrowheads="1"/>
          </p:cNvSpPr>
          <p:nvPr/>
        </p:nvSpPr>
        <p:spPr bwMode="auto">
          <a:xfrm>
            <a:off x="5715001" y="2819401"/>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eaLnBrk="0" fontAlgn="base" hangingPunct="0">
              <a:spcBef>
                <a:spcPct val="0"/>
              </a:spcBef>
              <a:spcAft>
                <a:spcPct val="0"/>
              </a:spcAft>
            </a:pPr>
            <a:r>
              <a:rPr lang="en-US" altLang="de-DE" sz="4000">
                <a:solidFill>
                  <a:srgbClr val="000000"/>
                </a:solidFill>
                <a:latin typeface="Arial" charset="0"/>
              </a:rPr>
              <a:t>?</a:t>
            </a:r>
            <a:endParaRPr lang="en-US" altLang="de-DE" sz="4800" b="1">
              <a:solidFill>
                <a:srgbClr val="000000"/>
              </a:solidFill>
              <a:latin typeface="Arial" charset="0"/>
            </a:endParaRPr>
          </a:p>
        </p:txBody>
      </p:sp>
      <p:pic>
        <p:nvPicPr>
          <p:cNvPr id="14336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200401"/>
            <a:ext cx="9906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7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1447801"/>
            <a:ext cx="9906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AutoShape 11"/>
          <p:cNvSpPr>
            <a:spLocks noChangeArrowheads="1"/>
          </p:cNvSpPr>
          <p:nvPr/>
        </p:nvSpPr>
        <p:spPr bwMode="auto">
          <a:xfrm>
            <a:off x="8077200" y="5373216"/>
            <a:ext cx="1447800" cy="609600"/>
          </a:xfrm>
          <a:prstGeom prst="upArrow">
            <a:avLst>
              <a:gd name="adj1" fmla="val 50000"/>
              <a:gd name="adj2" fmla="val 25000"/>
            </a:avLst>
          </a:prstGeom>
          <a:solidFill>
            <a:schemeClr val="accent1">
              <a:lumMod val="75000"/>
            </a:schemeClr>
          </a:solidFill>
          <a:ln w="9525">
            <a:solidFill>
              <a:schemeClr val="accent1">
                <a:lumMod val="50000"/>
              </a:schemeClr>
            </a:solidFill>
            <a:miter lim="800000"/>
            <a:headEnd/>
            <a:tailEnd/>
          </a:ln>
          <a:effec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eaLnBrk="0" fontAlgn="base" hangingPunct="0">
              <a:spcBef>
                <a:spcPct val="0"/>
              </a:spcBef>
              <a:spcAft>
                <a:spcPct val="0"/>
              </a:spcAft>
            </a:pPr>
            <a:endParaRPr lang="de-DE" altLang="de-DE"/>
          </a:p>
        </p:txBody>
      </p:sp>
    </p:spTree>
    <p:extLst>
      <p:ext uri="{BB962C8B-B14F-4D97-AF65-F5344CB8AC3E}">
        <p14:creationId xmlns:p14="http://schemas.microsoft.com/office/powerpoint/2010/main" val="9158114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5F5EFAA-42F8-1E32-7269-4AD28BB0EC0C}"/>
              </a:ext>
            </a:extLst>
          </p:cNvPr>
          <p:cNvSpPr txBox="1"/>
          <p:nvPr/>
        </p:nvSpPr>
        <p:spPr>
          <a:xfrm>
            <a:off x="3503712" y="2420888"/>
            <a:ext cx="5472608" cy="2308324"/>
          </a:xfrm>
          <a:prstGeom prst="rect">
            <a:avLst/>
          </a:prstGeom>
          <a:noFill/>
        </p:spPr>
        <p:txBody>
          <a:bodyPr wrap="square" rtlCol="0">
            <a:spAutoFit/>
          </a:bodyPr>
          <a:lstStyle/>
          <a:p>
            <a:r>
              <a:rPr lang="en-GB" sz="4800" dirty="0">
                <a:latin typeface="Arial" panose="020B0604020202020204" pitchFamily="34" charset="0"/>
                <a:cs typeface="Arial" panose="020B0604020202020204" pitchFamily="34" charset="0"/>
              </a:rPr>
              <a:t>Do a spell check</a:t>
            </a:r>
          </a:p>
          <a:p>
            <a:endParaRPr lang="en-GB" sz="4800" b="1"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(with WORD)</a:t>
            </a:r>
          </a:p>
        </p:txBody>
      </p:sp>
      <p:sp>
        <p:nvSpPr>
          <p:cNvPr id="3" name="Rechteck 2">
            <a:extLst>
              <a:ext uri="{FF2B5EF4-FFF2-40B4-BE49-F238E27FC236}">
                <a16:creationId xmlns:a16="http://schemas.microsoft.com/office/drawing/2014/main" id="{D0085801-7F58-4AC5-9B17-5355631E71F1}"/>
              </a:ext>
            </a:extLst>
          </p:cNvPr>
          <p:cNvSpPr/>
          <p:nvPr/>
        </p:nvSpPr>
        <p:spPr>
          <a:xfrm>
            <a:off x="4221967" y="548681"/>
            <a:ext cx="3461973" cy="830997"/>
          </a:xfrm>
          <a:prstGeom prst="rect">
            <a:avLst/>
          </a:prstGeom>
        </p:spPr>
        <p:txBody>
          <a:bodyPr wrap="none">
            <a:spAutoFit/>
          </a:bodyPr>
          <a:lstStyle/>
          <a:p>
            <a:pPr lvl="0" algn="ctr" eaLnBrk="0" fontAlgn="base" hangingPunct="0">
              <a:spcBef>
                <a:spcPct val="50000"/>
              </a:spcBef>
              <a:spcAft>
                <a:spcPct val="0"/>
              </a:spcAft>
            </a:pPr>
            <a:r>
              <a:rPr lang="en-GB" altLang="de-DE" sz="4800" b="1" dirty="0">
                <a:solidFill>
                  <a:srgbClr val="000000"/>
                </a:solidFill>
                <a:latin typeface="Arial" panose="020B0604020202020204" pitchFamily="34" charset="0"/>
                <a:cs typeface="Arial" panose="020B0604020202020204" pitchFamily="34" charset="0"/>
              </a:rPr>
              <a:t>Vocabulary</a:t>
            </a:r>
          </a:p>
        </p:txBody>
      </p:sp>
    </p:spTree>
    <p:extLst>
      <p:ext uri="{BB962C8B-B14F-4D97-AF65-F5344CB8AC3E}">
        <p14:creationId xmlns:p14="http://schemas.microsoft.com/office/powerpoint/2010/main" val="42914276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147"/>
          <p:cNvSpPr txBox="1">
            <a:spLocks noChangeArrowheads="1"/>
          </p:cNvSpPr>
          <p:nvPr/>
        </p:nvSpPr>
        <p:spPr bwMode="auto">
          <a:xfrm>
            <a:off x="4151784" y="692697"/>
            <a:ext cx="453650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de-DE" sz="4800" b="1" dirty="0">
                <a:solidFill>
                  <a:prstClr val="black"/>
                </a:solidFill>
                <a:latin typeface="Arial" charset="0"/>
              </a:rPr>
              <a:t>Animation</a:t>
            </a:r>
            <a:endParaRPr lang="en-US" altLang="de-DE" sz="4000" b="1" dirty="0">
              <a:solidFill>
                <a:prstClr val="black"/>
              </a:solidFill>
              <a:latin typeface="Arial" charset="0"/>
            </a:endParaRPr>
          </a:p>
        </p:txBody>
      </p:sp>
      <p:sp>
        <p:nvSpPr>
          <p:cNvPr id="3" name="Text Box 6147"/>
          <p:cNvSpPr txBox="1">
            <a:spLocks noChangeArrowheads="1"/>
          </p:cNvSpPr>
          <p:nvPr/>
        </p:nvSpPr>
        <p:spPr bwMode="auto">
          <a:xfrm>
            <a:off x="2279576" y="2348881"/>
            <a:ext cx="453650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de-DE" sz="4800" dirty="0">
                <a:solidFill>
                  <a:prstClr val="black"/>
                </a:solidFill>
                <a:latin typeface="Arial" charset="0"/>
              </a:rPr>
              <a:t>Use sparingly</a:t>
            </a:r>
            <a:endParaRPr lang="en-US" altLang="de-DE" sz="4000" dirty="0">
              <a:solidFill>
                <a:prstClr val="black"/>
              </a:solidFill>
              <a:latin typeface="Arial" charset="0"/>
            </a:endParaRPr>
          </a:p>
        </p:txBody>
      </p:sp>
      <p:sp>
        <p:nvSpPr>
          <p:cNvPr id="4" name="Text Box 6147"/>
          <p:cNvSpPr txBox="1">
            <a:spLocks noChangeArrowheads="1"/>
          </p:cNvSpPr>
          <p:nvPr/>
        </p:nvSpPr>
        <p:spPr bwMode="auto">
          <a:xfrm>
            <a:off x="2351584" y="3861049"/>
            <a:ext cx="172819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de-DE" sz="4800" dirty="0">
                <a:solidFill>
                  <a:prstClr val="black"/>
                </a:solidFill>
                <a:latin typeface="Arial" charset="0"/>
              </a:rPr>
              <a:t>Best:</a:t>
            </a:r>
            <a:endParaRPr lang="en-US" altLang="de-DE" sz="4000" dirty="0">
              <a:solidFill>
                <a:prstClr val="black"/>
              </a:solidFill>
            </a:endParaRPr>
          </a:p>
        </p:txBody>
      </p:sp>
      <p:sp>
        <p:nvSpPr>
          <p:cNvPr id="6" name="Text Box 6147"/>
          <p:cNvSpPr txBox="1">
            <a:spLocks noChangeArrowheads="1"/>
          </p:cNvSpPr>
          <p:nvPr/>
        </p:nvSpPr>
        <p:spPr bwMode="auto">
          <a:xfrm>
            <a:off x="4079776" y="3861049"/>
            <a:ext cx="1584176" cy="830997"/>
          </a:xfrm>
          <a:prstGeom prst="rect">
            <a:avLst/>
          </a:prstGeom>
          <a:solidFill>
            <a:schemeClr val="bg1">
              <a:lumMod val="85000"/>
            </a:schemeClr>
          </a:solidFill>
          <a:ln>
            <a:noFill/>
          </a:ln>
          <a:effectLst/>
        </p:spPr>
        <p:txBody>
          <a:bodyPr wrap="square">
            <a:spAutoFit/>
          </a:bodyPr>
          <a:lstStyle/>
          <a:p>
            <a:pPr>
              <a:spcBef>
                <a:spcPct val="50000"/>
              </a:spcBef>
            </a:pPr>
            <a:r>
              <a:rPr lang="en-GB" altLang="de-DE" sz="4800" dirty="0">
                <a:solidFill>
                  <a:prstClr val="black"/>
                </a:solidFill>
              </a:rPr>
              <a:t>Wipe </a:t>
            </a:r>
            <a:endParaRPr lang="en-US" altLang="de-DE" sz="4000" dirty="0">
              <a:solidFill>
                <a:prstClr val="black"/>
              </a:solidFill>
            </a:endParaRPr>
          </a:p>
        </p:txBody>
      </p:sp>
    </p:spTree>
    <p:extLst>
      <p:ext uri="{BB962C8B-B14F-4D97-AF65-F5344CB8AC3E}">
        <p14:creationId xmlns:p14="http://schemas.microsoft.com/office/powerpoint/2010/main" val="1836499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079776" y="2636912"/>
            <a:ext cx="4176464" cy="861774"/>
          </a:xfrm>
          <a:prstGeom prst="rect">
            <a:avLst/>
          </a:prstGeom>
        </p:spPr>
        <p:txBody>
          <a:bodyPr wrap="square">
            <a:spAutoFit/>
          </a:bodyPr>
          <a:lstStyle/>
          <a:p>
            <a:r>
              <a:rPr lang="en-GB" altLang="de-DE" sz="5000" dirty="0">
                <a:solidFill>
                  <a:srgbClr val="000000"/>
                </a:solidFill>
                <a:latin typeface="Arial" panose="020B0604020202020204" pitchFamily="34" charset="0"/>
                <a:cs typeface="Arial" panose="020B0604020202020204" pitchFamily="34" charset="0"/>
              </a:rPr>
              <a:t>Use images</a:t>
            </a:r>
            <a:endParaRPr lang="de-DE" sz="5000" dirty="0">
              <a:latin typeface="Arial" panose="020B0604020202020204" pitchFamily="34" charset="0"/>
              <a:cs typeface="Arial" panose="020B0604020202020204" pitchFamily="34" charset="0"/>
            </a:endParaRPr>
          </a:p>
        </p:txBody>
      </p:sp>
      <p:sp>
        <p:nvSpPr>
          <p:cNvPr id="3" name="Pfeil nach rechts 2"/>
          <p:cNvSpPr/>
          <p:nvPr/>
        </p:nvSpPr>
        <p:spPr>
          <a:xfrm>
            <a:off x="4496841" y="3990219"/>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275369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ext Box 2"/>
          <p:cNvSpPr txBox="1">
            <a:spLocks noChangeArrowheads="1"/>
          </p:cNvSpPr>
          <p:nvPr/>
        </p:nvSpPr>
        <p:spPr bwMode="auto">
          <a:xfrm>
            <a:off x="1524000" y="139701"/>
            <a:ext cx="9144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buClr>
                <a:srgbClr val="FFCC00"/>
              </a:buClr>
              <a:buFont typeface="Monotype Sorts" pitchFamily="2" charset="2"/>
              <a:buNone/>
            </a:pPr>
            <a:r>
              <a:rPr lang="fr-FR" altLang="fr-FR" sz="4800" b="1" dirty="0">
                <a:solidFill>
                  <a:schemeClr val="tx1"/>
                </a:solidFill>
              </a:rPr>
              <a:t>Intima-Media-</a:t>
            </a:r>
            <a:r>
              <a:rPr lang="fr-FR" altLang="fr-FR" sz="4800" b="1" dirty="0" err="1">
                <a:solidFill>
                  <a:schemeClr val="tx1"/>
                </a:solidFill>
              </a:rPr>
              <a:t>Thickness</a:t>
            </a:r>
            <a:endParaRPr lang="de-DE" altLang="de-DE" sz="3600" b="1" dirty="0">
              <a:solidFill>
                <a:schemeClr val="tx1"/>
              </a:solidFill>
            </a:endParaRPr>
          </a:p>
        </p:txBody>
      </p:sp>
      <p:sp>
        <p:nvSpPr>
          <p:cNvPr id="179203" name="Text Box 35"/>
          <p:cNvSpPr txBox="1">
            <a:spLocks noChangeArrowheads="1"/>
          </p:cNvSpPr>
          <p:nvPr/>
        </p:nvSpPr>
        <p:spPr bwMode="auto">
          <a:xfrm>
            <a:off x="2286000" y="1676401"/>
            <a:ext cx="3124200"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nSpc>
                <a:spcPts val="4000"/>
              </a:lnSpc>
              <a:buClr>
                <a:srgbClr val="FFCC00"/>
              </a:buClr>
            </a:pPr>
            <a:r>
              <a:rPr lang="fr-FR" altLang="fr-FR" sz="3600">
                <a:solidFill>
                  <a:schemeClr val="tx1"/>
                </a:solidFill>
              </a:rPr>
              <a:t>Intima-Media-</a:t>
            </a:r>
          </a:p>
          <a:p>
            <a:pPr>
              <a:lnSpc>
                <a:spcPts val="4000"/>
              </a:lnSpc>
              <a:buClr>
                <a:srgbClr val="FFCC00"/>
              </a:buClr>
            </a:pPr>
            <a:r>
              <a:rPr lang="fr-FR" altLang="fr-FR" sz="3600">
                <a:solidFill>
                  <a:schemeClr val="tx1"/>
                </a:solidFill>
              </a:rPr>
              <a:t>Thickness</a:t>
            </a:r>
            <a:r>
              <a:rPr lang="fr-FR" altLang="fr-FR" sz="3400">
                <a:solidFill>
                  <a:schemeClr val="tx1"/>
                </a:solidFill>
              </a:rPr>
              <a:t> </a:t>
            </a:r>
            <a:endParaRPr lang="de-DE" altLang="de-DE" sz="3600" b="1">
              <a:solidFill>
                <a:schemeClr val="tx1"/>
              </a:solidFill>
            </a:endParaRPr>
          </a:p>
        </p:txBody>
      </p:sp>
    </p:spTree>
    <p:extLst>
      <p:ext uri="{BB962C8B-B14F-4D97-AF65-F5344CB8AC3E}">
        <p14:creationId xmlns:p14="http://schemas.microsoft.com/office/powerpoint/2010/main" val="16749066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226" name="Picture 2" descr="Brust1"/>
          <p:cNvPicPr>
            <a:picLocks noChangeAspect="1" noChangeArrowheads="1"/>
          </p:cNvPicPr>
          <p:nvPr/>
        </p:nvPicPr>
        <p:blipFill>
          <a:blip r:embed="rId3">
            <a:extLst>
              <a:ext uri="{28A0092B-C50C-407E-A947-70E740481C1C}">
                <a14:useLocalDpi xmlns:a14="http://schemas.microsoft.com/office/drawing/2010/main" val="0"/>
              </a:ext>
            </a:extLst>
          </a:blip>
          <a:srcRect b="6891"/>
          <a:stretch>
            <a:fillRect/>
          </a:stretch>
        </p:blipFill>
        <p:spPr bwMode="auto">
          <a:xfrm>
            <a:off x="4038601" y="990601"/>
            <a:ext cx="4645025" cy="530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0227" name="Picture 3" descr="Logo_IMT-neu"/>
          <p:cNvPicPr>
            <a:picLocks noChangeAspect="1" noChangeArrowheads="1"/>
          </p:cNvPicPr>
          <p:nvPr/>
        </p:nvPicPr>
        <p:blipFill>
          <a:blip r:embed="rId4">
            <a:extLst>
              <a:ext uri="{28A0092B-C50C-407E-A947-70E740481C1C}">
                <a14:useLocalDpi xmlns:a14="http://schemas.microsoft.com/office/drawing/2010/main" val="0"/>
              </a:ext>
            </a:extLst>
          </a:blip>
          <a:srcRect l="10835" t="32230" r="50826" b="24426"/>
          <a:stretch>
            <a:fillRect/>
          </a:stretch>
        </p:blipFill>
        <p:spPr bwMode="auto">
          <a:xfrm>
            <a:off x="2286000" y="3171826"/>
            <a:ext cx="1981200"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228" name="Line 4"/>
          <p:cNvSpPr>
            <a:spLocks noChangeShapeType="1"/>
          </p:cNvSpPr>
          <p:nvPr/>
        </p:nvSpPr>
        <p:spPr bwMode="auto">
          <a:xfrm>
            <a:off x="2171700" y="3124200"/>
            <a:ext cx="3886200" cy="0"/>
          </a:xfrm>
          <a:prstGeom prst="line">
            <a:avLst/>
          </a:prstGeom>
          <a:noFill/>
          <a:ln w="76200">
            <a:solidFill>
              <a:srgbClr val="0099FF"/>
            </a:solidFill>
            <a:round/>
            <a:headEnd/>
            <a:tailEnd type="triangle" w="med" len="med"/>
          </a:ln>
          <a:effectLst>
            <a:outerShdw dist="35921" dir="2700000" algn="ctr" rotWithShape="0">
              <a:schemeClr val="tx2"/>
            </a:outerShdw>
          </a:effectLst>
          <a:extLst>
            <a:ext uri="{909E8E84-426E-40DD-AFC4-6F175D3DCCD1}">
              <a14:hiddenFill xmlns:a14="http://schemas.microsoft.com/office/drawing/2010/main">
                <a:noFill/>
              </a14:hiddenFill>
            </a:ext>
          </a:extLst>
        </p:spPr>
        <p:txBody>
          <a:bodyPr/>
          <a:lstStyle/>
          <a:p>
            <a:endParaRPr lang="de-DE"/>
          </a:p>
        </p:txBody>
      </p:sp>
      <p:sp>
        <p:nvSpPr>
          <p:cNvPr id="180229" name="Freeform 5"/>
          <p:cNvSpPr>
            <a:spLocks/>
          </p:cNvSpPr>
          <p:nvPr/>
        </p:nvSpPr>
        <p:spPr bwMode="auto">
          <a:xfrm>
            <a:off x="3200400" y="4114801"/>
            <a:ext cx="323850" cy="1152525"/>
          </a:xfrm>
          <a:custGeom>
            <a:avLst/>
            <a:gdLst>
              <a:gd name="T0" fmla="*/ 2147483647 w 192"/>
              <a:gd name="T1" fmla="*/ 0 h 624"/>
              <a:gd name="T2" fmla="*/ 0 w 192"/>
              <a:gd name="T3" fmla="*/ 2147483647 h 624"/>
              <a:gd name="T4" fmla="*/ 2147483647 w 192"/>
              <a:gd name="T5" fmla="*/ 2147483647 h 624"/>
              <a:gd name="T6" fmla="*/ 2147483647 w 192"/>
              <a:gd name="T7" fmla="*/ 2147483647 h 624"/>
              <a:gd name="T8" fmla="*/ 0 w 192"/>
              <a:gd name="T9" fmla="*/ 2147483647 h 624"/>
              <a:gd name="T10" fmla="*/ 2147483647 w 192"/>
              <a:gd name="T11" fmla="*/ 2147483647 h 624"/>
              <a:gd name="T12" fmla="*/ 2147483647 w 192"/>
              <a:gd name="T13" fmla="*/ 0 h 6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2" h="624">
                <a:moveTo>
                  <a:pt x="192" y="0"/>
                </a:moveTo>
                <a:lnTo>
                  <a:pt x="0" y="240"/>
                </a:lnTo>
                <a:lnTo>
                  <a:pt x="192" y="240"/>
                </a:lnTo>
                <a:lnTo>
                  <a:pt x="192" y="336"/>
                </a:lnTo>
                <a:lnTo>
                  <a:pt x="0" y="336"/>
                </a:lnTo>
                <a:lnTo>
                  <a:pt x="192" y="624"/>
                </a:lnTo>
                <a:lnTo>
                  <a:pt x="192" y="0"/>
                </a:lnTo>
                <a:close/>
              </a:path>
            </a:pathLst>
          </a:custGeom>
          <a:solidFill>
            <a:schemeClr val="bg1"/>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0" name="Rectangle 6"/>
          <p:cNvSpPr>
            <a:spLocks noChangeArrowheads="1"/>
          </p:cNvSpPr>
          <p:nvPr/>
        </p:nvSpPr>
        <p:spPr bwMode="auto">
          <a:xfrm>
            <a:off x="3524251" y="4038600"/>
            <a:ext cx="155575" cy="1905000"/>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endParaRPr lang="de-DE" altLang="de-DE"/>
          </a:p>
        </p:txBody>
      </p:sp>
      <p:sp>
        <p:nvSpPr>
          <p:cNvPr id="180231" name="Line 7"/>
          <p:cNvSpPr>
            <a:spLocks noChangeShapeType="1"/>
          </p:cNvSpPr>
          <p:nvPr/>
        </p:nvSpPr>
        <p:spPr bwMode="auto">
          <a:xfrm>
            <a:off x="3521076" y="473710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2" name="Line 8"/>
          <p:cNvSpPr>
            <a:spLocks noChangeShapeType="1"/>
          </p:cNvSpPr>
          <p:nvPr/>
        </p:nvSpPr>
        <p:spPr bwMode="auto">
          <a:xfrm>
            <a:off x="3521076" y="464820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3" name="Line 9"/>
          <p:cNvSpPr>
            <a:spLocks noChangeShapeType="1"/>
          </p:cNvSpPr>
          <p:nvPr/>
        </p:nvSpPr>
        <p:spPr bwMode="auto">
          <a:xfrm>
            <a:off x="3521076" y="460375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4" name="Line 10"/>
          <p:cNvSpPr>
            <a:spLocks noChangeShapeType="1"/>
          </p:cNvSpPr>
          <p:nvPr/>
        </p:nvSpPr>
        <p:spPr bwMode="auto">
          <a:xfrm>
            <a:off x="3521076" y="469265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5" name="Line 11"/>
          <p:cNvSpPr>
            <a:spLocks noChangeShapeType="1"/>
          </p:cNvSpPr>
          <p:nvPr/>
        </p:nvSpPr>
        <p:spPr bwMode="auto">
          <a:xfrm>
            <a:off x="3521076" y="495617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6" name="Line 12"/>
          <p:cNvSpPr>
            <a:spLocks noChangeShapeType="1"/>
          </p:cNvSpPr>
          <p:nvPr/>
        </p:nvSpPr>
        <p:spPr bwMode="auto">
          <a:xfrm>
            <a:off x="3521076" y="486727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7" name="Line 13"/>
          <p:cNvSpPr>
            <a:spLocks noChangeShapeType="1"/>
          </p:cNvSpPr>
          <p:nvPr/>
        </p:nvSpPr>
        <p:spPr bwMode="auto">
          <a:xfrm>
            <a:off x="3521076" y="482282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8" name="Line 14"/>
          <p:cNvSpPr>
            <a:spLocks noChangeShapeType="1"/>
          </p:cNvSpPr>
          <p:nvPr/>
        </p:nvSpPr>
        <p:spPr bwMode="auto">
          <a:xfrm>
            <a:off x="3521076" y="491172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39" name="Line 15"/>
          <p:cNvSpPr>
            <a:spLocks noChangeShapeType="1"/>
          </p:cNvSpPr>
          <p:nvPr/>
        </p:nvSpPr>
        <p:spPr bwMode="auto">
          <a:xfrm>
            <a:off x="3521076" y="517842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0" name="Line 16"/>
          <p:cNvSpPr>
            <a:spLocks noChangeShapeType="1"/>
          </p:cNvSpPr>
          <p:nvPr/>
        </p:nvSpPr>
        <p:spPr bwMode="auto">
          <a:xfrm>
            <a:off x="3521076" y="508952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1" name="Line 17"/>
          <p:cNvSpPr>
            <a:spLocks noChangeShapeType="1"/>
          </p:cNvSpPr>
          <p:nvPr/>
        </p:nvSpPr>
        <p:spPr bwMode="auto">
          <a:xfrm>
            <a:off x="3521076" y="504507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2" name="Line 18"/>
          <p:cNvSpPr>
            <a:spLocks noChangeShapeType="1"/>
          </p:cNvSpPr>
          <p:nvPr/>
        </p:nvSpPr>
        <p:spPr bwMode="auto">
          <a:xfrm>
            <a:off x="3521076" y="5133975"/>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3" name="Line 19"/>
          <p:cNvSpPr>
            <a:spLocks noChangeShapeType="1"/>
          </p:cNvSpPr>
          <p:nvPr/>
        </p:nvSpPr>
        <p:spPr bwMode="auto">
          <a:xfrm>
            <a:off x="3521076" y="451485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4" name="Line 20"/>
          <p:cNvSpPr>
            <a:spLocks noChangeShapeType="1"/>
          </p:cNvSpPr>
          <p:nvPr/>
        </p:nvSpPr>
        <p:spPr bwMode="auto">
          <a:xfrm>
            <a:off x="3521076" y="442595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5" name="Line 21"/>
          <p:cNvSpPr>
            <a:spLocks noChangeShapeType="1"/>
          </p:cNvSpPr>
          <p:nvPr/>
        </p:nvSpPr>
        <p:spPr bwMode="auto">
          <a:xfrm>
            <a:off x="3521076" y="438150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6" name="Line 22"/>
          <p:cNvSpPr>
            <a:spLocks noChangeShapeType="1"/>
          </p:cNvSpPr>
          <p:nvPr/>
        </p:nvSpPr>
        <p:spPr bwMode="auto">
          <a:xfrm>
            <a:off x="3521076" y="447040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7" name="Line 23"/>
          <p:cNvSpPr>
            <a:spLocks noChangeShapeType="1"/>
          </p:cNvSpPr>
          <p:nvPr/>
        </p:nvSpPr>
        <p:spPr bwMode="auto">
          <a:xfrm>
            <a:off x="3521076" y="4559300"/>
            <a:ext cx="13652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8" name="Line 24"/>
          <p:cNvSpPr>
            <a:spLocks noChangeShapeType="1"/>
          </p:cNvSpPr>
          <p:nvPr/>
        </p:nvSpPr>
        <p:spPr bwMode="auto">
          <a:xfrm>
            <a:off x="3521076" y="4778375"/>
            <a:ext cx="13652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49" name="Line 25"/>
          <p:cNvSpPr>
            <a:spLocks noChangeShapeType="1"/>
          </p:cNvSpPr>
          <p:nvPr/>
        </p:nvSpPr>
        <p:spPr bwMode="auto">
          <a:xfrm>
            <a:off x="3521076" y="5000625"/>
            <a:ext cx="13652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0" name="Line 26"/>
          <p:cNvSpPr>
            <a:spLocks noChangeShapeType="1"/>
          </p:cNvSpPr>
          <p:nvPr/>
        </p:nvSpPr>
        <p:spPr bwMode="auto">
          <a:xfrm>
            <a:off x="3521076" y="4337050"/>
            <a:ext cx="13652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1" name="Line 27"/>
          <p:cNvSpPr>
            <a:spLocks noChangeShapeType="1"/>
          </p:cNvSpPr>
          <p:nvPr/>
        </p:nvSpPr>
        <p:spPr bwMode="auto">
          <a:xfrm>
            <a:off x="3521076" y="5226050"/>
            <a:ext cx="13652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2" name="Line 28"/>
          <p:cNvSpPr>
            <a:spLocks noChangeShapeType="1"/>
          </p:cNvSpPr>
          <p:nvPr/>
        </p:nvSpPr>
        <p:spPr bwMode="auto">
          <a:xfrm>
            <a:off x="3521076" y="540385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3" name="Line 29"/>
          <p:cNvSpPr>
            <a:spLocks noChangeShapeType="1"/>
          </p:cNvSpPr>
          <p:nvPr/>
        </p:nvSpPr>
        <p:spPr bwMode="auto">
          <a:xfrm>
            <a:off x="3521076" y="531495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4" name="Line 30"/>
          <p:cNvSpPr>
            <a:spLocks noChangeShapeType="1"/>
          </p:cNvSpPr>
          <p:nvPr/>
        </p:nvSpPr>
        <p:spPr bwMode="auto">
          <a:xfrm>
            <a:off x="3521076" y="527050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5" name="Line 31"/>
          <p:cNvSpPr>
            <a:spLocks noChangeShapeType="1"/>
          </p:cNvSpPr>
          <p:nvPr/>
        </p:nvSpPr>
        <p:spPr bwMode="auto">
          <a:xfrm>
            <a:off x="3521076" y="5359400"/>
            <a:ext cx="9207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6" name="Line 32"/>
          <p:cNvSpPr>
            <a:spLocks noChangeShapeType="1"/>
          </p:cNvSpPr>
          <p:nvPr/>
        </p:nvSpPr>
        <p:spPr bwMode="auto">
          <a:xfrm>
            <a:off x="3521076" y="5445125"/>
            <a:ext cx="136525"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7" name="Rectangle 33"/>
          <p:cNvSpPr>
            <a:spLocks noChangeArrowheads="1"/>
          </p:cNvSpPr>
          <p:nvPr/>
        </p:nvSpPr>
        <p:spPr bwMode="auto">
          <a:xfrm>
            <a:off x="2413000" y="1047750"/>
            <a:ext cx="2514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nSpc>
                <a:spcPts val="2000"/>
              </a:lnSpc>
              <a:buClr>
                <a:srgbClr val="FFCC00"/>
              </a:buClr>
            </a:pPr>
            <a:endParaRPr lang="fr-FR" altLang="fr-FR" sz="2200" b="1">
              <a:solidFill>
                <a:schemeClr val="tx1"/>
              </a:solidFill>
            </a:endParaRPr>
          </a:p>
        </p:txBody>
      </p:sp>
      <p:sp>
        <p:nvSpPr>
          <p:cNvPr id="180258" name="Text Box 34"/>
          <p:cNvSpPr txBox="1">
            <a:spLocks noChangeArrowheads="1"/>
          </p:cNvSpPr>
          <p:nvPr/>
        </p:nvSpPr>
        <p:spPr bwMode="auto">
          <a:xfrm>
            <a:off x="1524000" y="139701"/>
            <a:ext cx="9144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buClr>
                <a:srgbClr val="FFCC00"/>
              </a:buClr>
              <a:buFont typeface="Monotype Sorts" pitchFamily="2" charset="2"/>
              <a:buNone/>
            </a:pPr>
            <a:r>
              <a:rPr lang="fr-FR" altLang="fr-FR" sz="4800" b="1">
                <a:solidFill>
                  <a:schemeClr val="tx1"/>
                </a:solidFill>
              </a:rPr>
              <a:t>Intima-Media-Thickness</a:t>
            </a:r>
            <a:endParaRPr lang="de-DE" altLang="de-DE" sz="3600" b="1">
              <a:solidFill>
                <a:schemeClr val="tx1"/>
              </a:solidFill>
            </a:endParaRPr>
          </a:p>
        </p:txBody>
      </p:sp>
      <p:sp>
        <p:nvSpPr>
          <p:cNvPr id="180259" name="Text Box 35"/>
          <p:cNvSpPr txBox="1">
            <a:spLocks noChangeArrowheads="1"/>
          </p:cNvSpPr>
          <p:nvPr/>
        </p:nvSpPr>
        <p:spPr bwMode="auto">
          <a:xfrm>
            <a:off x="2286000" y="1676401"/>
            <a:ext cx="3124200"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nSpc>
                <a:spcPts val="4000"/>
              </a:lnSpc>
              <a:buClr>
                <a:srgbClr val="FFCC00"/>
              </a:buClr>
            </a:pPr>
            <a:r>
              <a:rPr lang="fr-FR" altLang="fr-FR" sz="3600">
                <a:solidFill>
                  <a:schemeClr val="tx1"/>
                </a:solidFill>
              </a:rPr>
              <a:t>Intima-Media-</a:t>
            </a:r>
          </a:p>
          <a:p>
            <a:pPr>
              <a:lnSpc>
                <a:spcPts val="4000"/>
              </a:lnSpc>
              <a:buClr>
                <a:srgbClr val="FFCC00"/>
              </a:buClr>
            </a:pPr>
            <a:r>
              <a:rPr lang="fr-FR" altLang="fr-FR" sz="3600">
                <a:solidFill>
                  <a:schemeClr val="tx1"/>
                </a:solidFill>
              </a:rPr>
              <a:t>Thickness</a:t>
            </a:r>
            <a:r>
              <a:rPr lang="fr-FR" altLang="fr-FR" sz="3400">
                <a:solidFill>
                  <a:schemeClr val="tx1"/>
                </a:solidFill>
              </a:rPr>
              <a:t> </a:t>
            </a:r>
            <a:endParaRPr lang="de-DE" altLang="de-DE" sz="3600" b="1">
              <a:solidFill>
                <a:schemeClr val="tx1"/>
              </a:solidFill>
            </a:endParaRPr>
          </a:p>
        </p:txBody>
      </p:sp>
    </p:spTree>
    <p:extLst>
      <p:ext uri="{BB962C8B-B14F-4D97-AF65-F5344CB8AC3E}">
        <p14:creationId xmlns:p14="http://schemas.microsoft.com/office/powerpoint/2010/main" val="38610763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703513" y="1312549"/>
            <a:ext cx="892899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de-DE" sz="4000" dirty="0">
                <a:solidFill>
                  <a:prstClr val="black"/>
                </a:solidFill>
                <a:latin typeface="Calibri" panose="020F0502020204030204" pitchFamily="34" charset="0"/>
              </a:rPr>
              <a:t>1) Visual elements (pictures …)  </a:t>
            </a:r>
          </a:p>
          <a:p>
            <a:r>
              <a:rPr lang="en-GB" altLang="de-DE" sz="4000" dirty="0">
                <a:solidFill>
                  <a:prstClr val="black"/>
                </a:solidFill>
                <a:latin typeface="Calibri" panose="020F0502020204030204" pitchFamily="34" charset="0"/>
              </a:rPr>
              <a:t>  </a:t>
            </a:r>
          </a:p>
          <a:p>
            <a:r>
              <a:rPr lang="en-GB" altLang="de-DE" sz="4000" dirty="0">
                <a:solidFill>
                  <a:prstClr val="black"/>
                </a:solidFill>
                <a:latin typeface="Calibri" panose="020F0502020204030204" pitchFamily="34" charset="0"/>
              </a:rPr>
              <a:t>2) Headlines, statements below pictures</a:t>
            </a:r>
          </a:p>
          <a:p>
            <a:r>
              <a:rPr lang="en-GB" altLang="de-DE" sz="4000" dirty="0">
                <a:solidFill>
                  <a:prstClr val="black"/>
                </a:solidFill>
                <a:latin typeface="Calibri" panose="020F0502020204030204" pitchFamily="34" charset="0"/>
              </a:rPr>
              <a:t>   </a:t>
            </a:r>
          </a:p>
          <a:p>
            <a:r>
              <a:rPr lang="en-GB" altLang="de-DE" sz="4000" dirty="0">
                <a:solidFill>
                  <a:prstClr val="black"/>
                </a:solidFill>
                <a:latin typeface="Calibri" panose="020F0502020204030204" pitchFamily="34" charset="0"/>
              </a:rPr>
              <a:t>3) Subheadlines, bullet points</a:t>
            </a:r>
          </a:p>
          <a:p>
            <a:endParaRPr lang="en-GB" altLang="de-DE" sz="4000" dirty="0">
              <a:solidFill>
                <a:prstClr val="black"/>
              </a:solidFill>
              <a:latin typeface="Calibri" panose="020F0502020204030204" pitchFamily="34" charset="0"/>
            </a:endParaRPr>
          </a:p>
          <a:p>
            <a:r>
              <a:rPr lang="en-GB" altLang="de-DE" sz="4000" dirty="0">
                <a:solidFill>
                  <a:prstClr val="black"/>
                </a:solidFill>
                <a:latin typeface="Calibri" panose="020F0502020204030204" pitchFamily="34" charset="0"/>
              </a:rPr>
              <a:t>4) Regular text ("copy", "Fließtext")</a:t>
            </a:r>
          </a:p>
        </p:txBody>
      </p:sp>
      <p:sp>
        <p:nvSpPr>
          <p:cNvPr id="3" name="Text Box 5"/>
          <p:cNvSpPr txBox="1">
            <a:spLocks noChangeArrowheads="1"/>
          </p:cNvSpPr>
          <p:nvPr/>
        </p:nvSpPr>
        <p:spPr bwMode="auto">
          <a:xfrm>
            <a:off x="1757934" y="119629"/>
            <a:ext cx="88201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de-DE" sz="4800" b="1" dirty="0">
                <a:solidFill>
                  <a:prstClr val="black"/>
                </a:solidFill>
                <a:latin typeface="Calibri" panose="020F0502020204030204" pitchFamily="34" charset="0"/>
              </a:rPr>
              <a:t>Impact </a:t>
            </a:r>
          </a:p>
        </p:txBody>
      </p:sp>
    </p:spTree>
    <p:extLst>
      <p:ext uri="{BB962C8B-B14F-4D97-AF65-F5344CB8AC3E}">
        <p14:creationId xmlns:p14="http://schemas.microsoft.com/office/powerpoint/2010/main" val="1766783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439816" y="2636912"/>
            <a:ext cx="3168352" cy="861774"/>
          </a:xfrm>
          <a:prstGeom prst="rect">
            <a:avLst/>
          </a:prstGeom>
        </p:spPr>
        <p:txBody>
          <a:bodyPr wrap="square">
            <a:spAutoFit/>
          </a:bodyPr>
          <a:lstStyle/>
          <a:p>
            <a:r>
              <a:rPr lang="en-GB" altLang="de-DE" sz="5000" dirty="0">
                <a:solidFill>
                  <a:srgbClr val="000000"/>
                </a:solidFill>
                <a:latin typeface="Arial" panose="020B0604020202020204" pitchFamily="34" charset="0"/>
                <a:cs typeface="Arial" panose="020B0604020202020204" pitchFamily="34" charset="0"/>
              </a:rPr>
              <a:t>Design</a:t>
            </a:r>
            <a:endParaRPr lang="de-DE" sz="5000" dirty="0">
              <a:latin typeface="Arial" panose="020B0604020202020204" pitchFamily="34" charset="0"/>
              <a:cs typeface="Arial" panose="020B0604020202020204" pitchFamily="34" charset="0"/>
            </a:endParaRPr>
          </a:p>
        </p:txBody>
      </p:sp>
      <p:sp>
        <p:nvSpPr>
          <p:cNvPr id="3" name="Pfeil nach rechts 2"/>
          <p:cNvSpPr/>
          <p:nvPr/>
        </p:nvSpPr>
        <p:spPr>
          <a:xfrm>
            <a:off x="4439089" y="3789040"/>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137251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Gerade Verbindung 2"/>
          <p:cNvCxnSpPr/>
          <p:nvPr/>
        </p:nvCxnSpPr>
        <p:spPr>
          <a:xfrm>
            <a:off x="3143672" y="2005400"/>
            <a:ext cx="6264696" cy="3871873"/>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
        <p:nvSpPr>
          <p:cNvPr id="4" name="Rechteck 3"/>
          <p:cNvSpPr/>
          <p:nvPr/>
        </p:nvSpPr>
        <p:spPr>
          <a:xfrm>
            <a:off x="3383957" y="1988840"/>
            <a:ext cx="5832648" cy="3412216"/>
          </a:xfrm>
          <a:prstGeom prst="rect">
            <a:avLst/>
          </a:prstGeom>
        </p:spPr>
        <p:txBody>
          <a:bodyPr wrap="square">
            <a:spAutoFit/>
          </a:bodyPr>
          <a:lstStyle/>
          <a:p>
            <a:pPr>
              <a:lnSpc>
                <a:spcPct val="110000"/>
              </a:lnSpc>
            </a:pPr>
            <a:r>
              <a:rPr lang="en-GB" altLang="de-DE" sz="5000" dirty="0">
                <a:solidFill>
                  <a:srgbClr val="000000"/>
                </a:solidFill>
                <a:latin typeface="Arial" panose="020B0604020202020204" pitchFamily="34" charset="0"/>
                <a:cs typeface="Arial" panose="020B0604020202020204" pitchFamily="34" charset="0"/>
              </a:rPr>
              <a:t>- Embellishments</a:t>
            </a:r>
          </a:p>
          <a:p>
            <a:pPr>
              <a:lnSpc>
                <a:spcPct val="110000"/>
              </a:lnSpc>
            </a:pPr>
            <a:r>
              <a:rPr lang="en-GB" altLang="de-DE" sz="5000" dirty="0">
                <a:solidFill>
                  <a:srgbClr val="000000"/>
                </a:solidFill>
                <a:latin typeface="Arial" panose="020B0604020202020204" pitchFamily="34" charset="0"/>
                <a:cs typeface="Arial" panose="020B0604020202020204" pitchFamily="34" charset="0"/>
              </a:rPr>
              <a:t>- Decorations</a:t>
            </a:r>
          </a:p>
          <a:p>
            <a:pPr>
              <a:lnSpc>
                <a:spcPct val="110000"/>
              </a:lnSpc>
            </a:pPr>
            <a:r>
              <a:rPr lang="en-GB" altLang="de-DE" sz="5000" dirty="0">
                <a:solidFill>
                  <a:srgbClr val="000000"/>
                </a:solidFill>
                <a:latin typeface="Arial" panose="020B0604020202020204" pitchFamily="34" charset="0"/>
                <a:cs typeface="Arial" panose="020B0604020202020204" pitchFamily="34" charset="0"/>
              </a:rPr>
              <a:t>- Ornaments</a:t>
            </a:r>
          </a:p>
          <a:p>
            <a:pPr>
              <a:lnSpc>
                <a:spcPct val="110000"/>
              </a:lnSpc>
            </a:pPr>
            <a:r>
              <a:rPr lang="en-GB" altLang="de-DE" sz="5000" dirty="0">
                <a:solidFill>
                  <a:srgbClr val="000000"/>
                </a:solidFill>
                <a:latin typeface="Arial" panose="020B0604020202020204" pitchFamily="34" charset="0"/>
                <a:cs typeface="Arial" panose="020B0604020202020204" pitchFamily="34" charset="0"/>
              </a:rPr>
              <a:t>- "Make it beautiful"</a:t>
            </a:r>
          </a:p>
        </p:txBody>
      </p:sp>
      <p:sp>
        <p:nvSpPr>
          <p:cNvPr id="8" name="Text Box 11"/>
          <p:cNvSpPr txBox="1">
            <a:spLocks noChangeArrowheads="1"/>
          </p:cNvSpPr>
          <p:nvPr/>
        </p:nvSpPr>
        <p:spPr bwMode="auto">
          <a:xfrm>
            <a:off x="1507097" y="260648"/>
            <a:ext cx="9144000" cy="86177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sz="5000" b="1" dirty="0">
                <a:solidFill>
                  <a:srgbClr val="000000"/>
                </a:solidFill>
                <a:latin typeface="Arial" panose="020B0604020202020204" pitchFamily="34" charset="0"/>
                <a:cs typeface="Arial" panose="020B0604020202020204" pitchFamily="34" charset="0"/>
              </a:rPr>
              <a:t>Resist the Temptation</a:t>
            </a:r>
          </a:p>
        </p:txBody>
      </p:sp>
    </p:spTree>
    <p:extLst>
      <p:ext uri="{BB962C8B-B14F-4D97-AF65-F5344CB8AC3E}">
        <p14:creationId xmlns:p14="http://schemas.microsoft.com/office/powerpoint/2010/main" val="2998094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834788" y="2613392"/>
            <a:ext cx="4572000" cy="861774"/>
          </a:xfrm>
          <a:prstGeom prst="rect">
            <a:avLst/>
          </a:prstGeom>
        </p:spPr>
        <p:txBody>
          <a:bodyPr>
            <a:spAutoFit/>
          </a:bodyPr>
          <a:lstStyle/>
          <a:p>
            <a:r>
              <a:rPr lang="en-GB" altLang="de-DE" sz="5000" dirty="0">
                <a:solidFill>
                  <a:srgbClr val="000000"/>
                </a:solidFill>
                <a:latin typeface="Arial" panose="020B0604020202020204" pitchFamily="34" charset="0"/>
                <a:cs typeface="Arial" panose="020B0604020202020204" pitchFamily="34" charset="0"/>
              </a:rPr>
              <a:t>Keep it clean</a:t>
            </a:r>
            <a:endParaRPr lang="de-DE" dirty="0"/>
          </a:p>
        </p:txBody>
      </p:sp>
    </p:spTree>
    <p:extLst>
      <p:ext uri="{BB962C8B-B14F-4D97-AF65-F5344CB8AC3E}">
        <p14:creationId xmlns:p14="http://schemas.microsoft.com/office/powerpoint/2010/main" val="33121775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147"/>
          <p:cNvSpPr txBox="1">
            <a:spLocks noChangeArrowheads="1"/>
          </p:cNvSpPr>
          <p:nvPr/>
        </p:nvSpPr>
        <p:spPr bwMode="auto">
          <a:xfrm>
            <a:off x="1876836" y="2060848"/>
            <a:ext cx="345638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de-DE" sz="4800" dirty="0">
                <a:latin typeface="Algerian" panose="04020705040A02060702" pitchFamily="82" charset="0"/>
              </a:rPr>
              <a:t>Fancy</a:t>
            </a:r>
          </a:p>
          <a:p>
            <a:r>
              <a:rPr lang="en-GB" altLang="de-DE" sz="4800" dirty="0">
                <a:solidFill>
                  <a:srgbClr val="FF0000"/>
                </a:solidFill>
                <a:latin typeface="Arial" charset="0"/>
              </a:rPr>
              <a:t>Colourful</a:t>
            </a:r>
            <a:endParaRPr lang="en-US" altLang="de-DE" sz="4000" dirty="0">
              <a:solidFill>
                <a:srgbClr val="FF0000"/>
              </a:solidFill>
              <a:latin typeface="Arial" charset="0"/>
            </a:endParaRPr>
          </a:p>
        </p:txBody>
      </p:sp>
      <p:sp>
        <p:nvSpPr>
          <p:cNvPr id="5" name="Text Box 6147"/>
          <p:cNvSpPr txBox="1">
            <a:spLocks noChangeArrowheads="1"/>
          </p:cNvSpPr>
          <p:nvPr/>
        </p:nvSpPr>
        <p:spPr bwMode="auto">
          <a:xfrm>
            <a:off x="5861720" y="2060848"/>
            <a:ext cx="449999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de-DE" sz="4800" dirty="0">
                <a:latin typeface="Arial" charset="0"/>
              </a:rPr>
              <a:t>Clean</a:t>
            </a:r>
          </a:p>
          <a:p>
            <a:r>
              <a:rPr lang="en-US" altLang="de-DE" sz="4800" dirty="0">
                <a:latin typeface="Arial" charset="0"/>
              </a:rPr>
              <a:t>Compelling</a:t>
            </a:r>
          </a:p>
          <a:p>
            <a:r>
              <a:rPr lang="en-US" altLang="de-DE" sz="4800" dirty="0">
                <a:latin typeface="Arial" charset="0"/>
              </a:rPr>
              <a:t>Straightforward</a:t>
            </a:r>
          </a:p>
        </p:txBody>
      </p:sp>
      <p:sp>
        <p:nvSpPr>
          <p:cNvPr id="6" name="Text Box 6147"/>
          <p:cNvSpPr txBox="1">
            <a:spLocks noChangeArrowheads="1"/>
          </p:cNvSpPr>
          <p:nvPr/>
        </p:nvSpPr>
        <p:spPr bwMode="auto">
          <a:xfrm>
            <a:off x="5771456" y="380644"/>
            <a:ext cx="4680520" cy="830997"/>
          </a:xfrm>
          <a:prstGeom prst="rect">
            <a:avLst/>
          </a:prstGeom>
          <a:solidFill>
            <a:schemeClr val="bg1">
              <a:lumMod val="95000"/>
            </a:schemeClr>
          </a:solidFill>
          <a:ln>
            <a:noFill/>
          </a:ln>
          <a:effectLst/>
        </p:spPr>
        <p:txBody>
          <a:bodyPr wrap="square">
            <a:spAutoFit/>
          </a:bodyPr>
          <a:lstStyle/>
          <a:p>
            <a:pPr algn="ctr"/>
            <a:r>
              <a:rPr lang="en-GB" altLang="de-DE" sz="4800" b="1" dirty="0">
                <a:latin typeface="Arial" charset="0"/>
              </a:rPr>
              <a:t>Communicator</a:t>
            </a:r>
            <a:endParaRPr lang="en-US" altLang="de-DE" sz="4000" b="1" dirty="0">
              <a:latin typeface="Arial" charset="0"/>
            </a:endParaRPr>
          </a:p>
        </p:txBody>
      </p:sp>
      <p:sp>
        <p:nvSpPr>
          <p:cNvPr id="7" name="Text Box 3"/>
          <p:cNvSpPr txBox="1">
            <a:spLocks noChangeArrowheads="1"/>
          </p:cNvSpPr>
          <p:nvPr/>
        </p:nvSpPr>
        <p:spPr bwMode="auto">
          <a:xfrm>
            <a:off x="1817467" y="5581113"/>
            <a:ext cx="3575122" cy="769441"/>
          </a:xfrm>
          <a:prstGeom prst="rect">
            <a:avLst/>
          </a:prstGeom>
          <a:gradFill rotWithShape="1">
            <a:gsLst>
              <a:gs pos="0">
                <a:srgbClr val="AFAF00"/>
              </a:gs>
              <a:gs pos="100000">
                <a:srgbClr val="FFFF00"/>
              </a:gs>
            </a:gsLst>
            <a:lin ang="5400000" scaled="1"/>
          </a:gradFill>
          <a:ln w="44450">
            <a:solidFill>
              <a:srgbClr val="CC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eaLnBrk="1" hangingPunct="1"/>
            <a:r>
              <a:rPr lang="de-DE" altLang="de-DE" sz="4100" dirty="0">
                <a:solidFill>
                  <a:srgbClr val="660066"/>
                </a:solidFill>
              </a:rPr>
              <a:t> </a:t>
            </a:r>
            <a:r>
              <a:rPr lang="de-DE" altLang="de-DE" sz="4400" dirty="0">
                <a:solidFill>
                  <a:srgbClr val="FF0000"/>
                </a:solidFill>
              </a:rPr>
              <a:t>Circus Look</a:t>
            </a:r>
          </a:p>
        </p:txBody>
      </p:sp>
      <p:sp>
        <p:nvSpPr>
          <p:cNvPr id="9" name="Rechteck 3"/>
          <p:cNvSpPr>
            <a:spLocks noChangeArrowheads="1"/>
          </p:cNvSpPr>
          <p:nvPr/>
        </p:nvSpPr>
        <p:spPr bwMode="auto">
          <a:xfrm>
            <a:off x="1879270" y="3747248"/>
            <a:ext cx="311681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rgbClr val="EAEAEA"/>
                </a:solidFill>
                <a:latin typeface="Arial" pitchFamily="34" charset="0"/>
              </a:defRPr>
            </a:lvl1pPr>
            <a:lvl2pPr marL="742950" indent="-285750">
              <a:defRPr sz="2800">
                <a:solidFill>
                  <a:srgbClr val="EAEAEA"/>
                </a:solidFill>
                <a:latin typeface="Arial" pitchFamily="34" charset="0"/>
              </a:defRPr>
            </a:lvl2pPr>
            <a:lvl3pPr marL="1143000" indent="-228600">
              <a:defRPr sz="2800">
                <a:solidFill>
                  <a:srgbClr val="EAEAEA"/>
                </a:solidFill>
                <a:latin typeface="Arial" pitchFamily="34" charset="0"/>
              </a:defRPr>
            </a:lvl3pPr>
            <a:lvl4pPr marL="1600200" indent="-228600">
              <a:defRPr sz="2800">
                <a:solidFill>
                  <a:srgbClr val="EAEAEA"/>
                </a:solidFill>
                <a:latin typeface="Arial" pitchFamily="34" charset="0"/>
              </a:defRPr>
            </a:lvl4pPr>
            <a:lvl5pPr marL="2057400" indent="-228600">
              <a:defRPr sz="2800">
                <a:solidFill>
                  <a:srgbClr val="EAEAEA"/>
                </a:solidFill>
                <a:latin typeface="Arial" pitchFamily="34" charset="0"/>
              </a:defRPr>
            </a:lvl5pPr>
            <a:lvl6pPr marL="2514600" indent="-228600" algn="ctr" eaLnBrk="0" fontAlgn="base" hangingPunct="0">
              <a:spcBef>
                <a:spcPct val="0"/>
              </a:spcBef>
              <a:spcAft>
                <a:spcPct val="0"/>
              </a:spcAft>
              <a:defRPr sz="2800">
                <a:solidFill>
                  <a:srgbClr val="EAEAEA"/>
                </a:solidFill>
                <a:latin typeface="Arial" pitchFamily="34" charset="0"/>
              </a:defRPr>
            </a:lvl6pPr>
            <a:lvl7pPr marL="2971800" indent="-228600" algn="ctr" eaLnBrk="0" fontAlgn="base" hangingPunct="0">
              <a:spcBef>
                <a:spcPct val="0"/>
              </a:spcBef>
              <a:spcAft>
                <a:spcPct val="0"/>
              </a:spcAft>
              <a:defRPr sz="2800">
                <a:solidFill>
                  <a:srgbClr val="EAEAEA"/>
                </a:solidFill>
                <a:latin typeface="Arial" pitchFamily="34" charset="0"/>
              </a:defRPr>
            </a:lvl7pPr>
            <a:lvl8pPr marL="3429000" indent="-228600" algn="ctr" eaLnBrk="0" fontAlgn="base" hangingPunct="0">
              <a:spcBef>
                <a:spcPct val="0"/>
              </a:spcBef>
              <a:spcAft>
                <a:spcPct val="0"/>
              </a:spcAft>
              <a:defRPr sz="2800">
                <a:solidFill>
                  <a:srgbClr val="EAEAEA"/>
                </a:solidFill>
                <a:latin typeface="Arial" pitchFamily="34" charset="0"/>
              </a:defRPr>
            </a:lvl8pPr>
            <a:lvl9pPr marL="3886200" indent="-228600" algn="ctr" eaLnBrk="0" fontAlgn="base" hangingPunct="0">
              <a:spcBef>
                <a:spcPct val="0"/>
              </a:spcBef>
              <a:spcAft>
                <a:spcPct val="0"/>
              </a:spcAft>
              <a:defRPr sz="2800">
                <a:solidFill>
                  <a:srgbClr val="EAEAEA"/>
                </a:solidFill>
                <a:latin typeface="Arial" pitchFamily="34" charset="0"/>
              </a:defRPr>
            </a:lvl9pPr>
          </a:lstStyle>
          <a:p>
            <a:pPr algn="l" eaLnBrk="1" hangingPunct="1">
              <a:spcBef>
                <a:spcPct val="50000"/>
              </a:spcBef>
            </a:pPr>
            <a:r>
              <a:rPr lang="en-GB" altLang="de-DE" sz="4000" dirty="0">
                <a:solidFill>
                  <a:srgbClr val="000000"/>
                </a:solidFill>
                <a:latin typeface="Broadway" pitchFamily="82" charset="0"/>
              </a:rPr>
              <a:t>Decorative</a:t>
            </a:r>
            <a:endParaRPr lang="en-US" altLang="de-DE" sz="4000" dirty="0">
              <a:solidFill>
                <a:srgbClr val="000000"/>
              </a:solidFill>
              <a:latin typeface="Broadway" pitchFamily="82" charset="0"/>
            </a:endParaRPr>
          </a:p>
        </p:txBody>
      </p:sp>
      <p:cxnSp>
        <p:nvCxnSpPr>
          <p:cNvPr id="11" name="Gerade Verbindung 10"/>
          <p:cNvCxnSpPr/>
          <p:nvPr/>
        </p:nvCxnSpPr>
        <p:spPr>
          <a:xfrm>
            <a:off x="1794360" y="366032"/>
            <a:ext cx="3869592" cy="6087305"/>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6600057" y="5519557"/>
            <a:ext cx="2170787" cy="830997"/>
          </a:xfrm>
          <a:prstGeom prst="rect">
            <a:avLst/>
          </a:prstGeom>
        </p:spPr>
        <p:txBody>
          <a:bodyPr wrap="none">
            <a:spAutoFit/>
          </a:bodyPr>
          <a:lstStyle/>
          <a:p>
            <a:pPr lvl="0"/>
            <a:r>
              <a:rPr lang="en-US" altLang="de-DE" sz="4800" b="1" dirty="0">
                <a:solidFill>
                  <a:prstClr val="black"/>
                </a:solidFill>
                <a:latin typeface="Arial" charset="0"/>
              </a:rPr>
              <a:t>Impact</a:t>
            </a:r>
          </a:p>
        </p:txBody>
      </p:sp>
    </p:spTree>
    <p:extLst>
      <p:ext uri="{BB962C8B-B14F-4D97-AF65-F5344CB8AC3E}">
        <p14:creationId xmlns:p14="http://schemas.microsoft.com/office/powerpoint/2010/main" val="40836108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bwMode="auto">
          <a:xfrm>
            <a:off x="2351088" y="1125538"/>
            <a:ext cx="7848600" cy="5040312"/>
          </a:xfrm>
          <a:prstGeom prst="round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ln w="38100" cap="flat" cmpd="sng" algn="ctr">
            <a:solidFill>
              <a:schemeClr val="accent2">
                <a:lumMod val="40000"/>
                <a:lumOff val="60000"/>
              </a:schemeClr>
            </a:solidFill>
            <a:prstDash val="solid"/>
            <a:round/>
            <a:headEnd type="none" w="med" len="med"/>
            <a:tailEnd type="none" w="med" len="med"/>
          </a:ln>
          <a:effectLst/>
        </p:spPr>
        <p:txBody>
          <a:bodyPr/>
          <a:lstStyle/>
          <a:p>
            <a:pPr>
              <a:defRPr/>
            </a:pPr>
            <a:endParaRPr lang="de-DE"/>
          </a:p>
        </p:txBody>
      </p:sp>
      <p:sp>
        <p:nvSpPr>
          <p:cNvPr id="4" name="Rectangle 2"/>
          <p:cNvSpPr>
            <a:spLocks noChangeArrowheads="1"/>
          </p:cNvSpPr>
          <p:nvPr/>
        </p:nvSpPr>
        <p:spPr bwMode="ltGray">
          <a:xfrm>
            <a:off x="3009900" y="1734863"/>
            <a:ext cx="6389688" cy="3357562"/>
          </a:xfrm>
          <a:prstGeom prst="rect">
            <a:avLst/>
          </a:prstGeom>
          <a:solidFill>
            <a:srgbClr val="F8F8F8"/>
          </a:solidFill>
          <a:ln w="12700">
            <a:solidFill>
              <a:schemeClr val="tx1"/>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5" name="Rectangle 3"/>
          <p:cNvSpPr>
            <a:spLocks noChangeArrowheads="1"/>
          </p:cNvSpPr>
          <p:nvPr/>
        </p:nvSpPr>
        <p:spPr bwMode="gray">
          <a:xfrm>
            <a:off x="5656263" y="4046263"/>
            <a:ext cx="609600" cy="1046162"/>
          </a:xfrm>
          <a:prstGeom prst="rect">
            <a:avLst/>
          </a:prstGeom>
          <a:solidFill>
            <a:srgbClr val="777777"/>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6" name="Rectangle 4"/>
          <p:cNvSpPr>
            <a:spLocks noChangeArrowheads="1"/>
          </p:cNvSpPr>
          <p:nvPr/>
        </p:nvSpPr>
        <p:spPr bwMode="gray">
          <a:xfrm>
            <a:off x="8255000" y="2141263"/>
            <a:ext cx="609600" cy="2951162"/>
          </a:xfrm>
          <a:prstGeom prst="rect">
            <a:avLst/>
          </a:prstGeom>
          <a:solidFill>
            <a:srgbClr val="00CC66"/>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7" name="Rectangle 5"/>
          <p:cNvSpPr>
            <a:spLocks noChangeArrowheads="1"/>
          </p:cNvSpPr>
          <p:nvPr/>
        </p:nvSpPr>
        <p:spPr bwMode="gray">
          <a:xfrm>
            <a:off x="4359275" y="3665263"/>
            <a:ext cx="609600" cy="1427162"/>
          </a:xfrm>
          <a:prstGeom prst="rect">
            <a:avLst/>
          </a:prstGeom>
          <a:solidFill>
            <a:srgbClr val="969696"/>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8" name="Rectangle 6"/>
          <p:cNvSpPr>
            <a:spLocks noChangeArrowheads="1"/>
          </p:cNvSpPr>
          <p:nvPr/>
        </p:nvSpPr>
        <p:spPr bwMode="gray">
          <a:xfrm>
            <a:off x="3208338" y="2061888"/>
            <a:ext cx="609600" cy="3027362"/>
          </a:xfrm>
          <a:prstGeom prst="rect">
            <a:avLst/>
          </a:prstGeom>
          <a:solidFill>
            <a:srgbClr val="C0C0C0"/>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9" name="Rectangle 7"/>
          <p:cNvSpPr>
            <a:spLocks noChangeArrowheads="1"/>
          </p:cNvSpPr>
          <p:nvPr/>
        </p:nvSpPr>
        <p:spPr bwMode="gray">
          <a:xfrm>
            <a:off x="7008813" y="4122463"/>
            <a:ext cx="609600" cy="969962"/>
          </a:xfrm>
          <a:prstGeom prst="rect">
            <a:avLst/>
          </a:prstGeom>
          <a:solidFill>
            <a:srgbClr val="4D4D4D"/>
          </a:solidFill>
          <a:ln>
            <a:noFill/>
          </a:ln>
          <a:effectLst>
            <a:outerShdw dist="50800" algn="ctr" rotWithShape="0">
              <a:schemeClr val="tx2"/>
            </a:outerShdw>
          </a:effectLst>
          <a:extLst>
            <a:ext uri="{91240B29-F687-4F45-9708-019B960494DF}">
              <a14:hiddenLine xmlns:a14="http://schemas.microsoft.com/office/drawing/2010/main" w="27051">
                <a:solidFill>
                  <a:srgbClr val="B2B2B2"/>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10" name="Rectangle 8"/>
          <p:cNvSpPr>
            <a:spLocks noChangeArrowheads="1"/>
          </p:cNvSpPr>
          <p:nvPr/>
        </p:nvSpPr>
        <p:spPr bwMode="gray">
          <a:xfrm>
            <a:off x="3279776" y="5187676"/>
            <a:ext cx="6588125" cy="409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de-DE" altLang="de-DE" sz="2800" dirty="0">
                <a:solidFill>
                  <a:srgbClr val="000000"/>
                </a:solidFill>
                <a:latin typeface="Arial" pitchFamily="34" charset="0"/>
              </a:rPr>
              <a:t>C          B           A      Placebo  Examplex</a:t>
            </a:r>
            <a:endParaRPr lang="de-DE" altLang="de-DE" sz="2600" dirty="0">
              <a:solidFill>
                <a:srgbClr val="000000"/>
              </a:solidFill>
              <a:latin typeface="Arial" pitchFamily="34" charset="0"/>
            </a:endParaRPr>
          </a:p>
        </p:txBody>
      </p:sp>
      <p:sp>
        <p:nvSpPr>
          <p:cNvPr id="11" name="Text Box 2"/>
          <p:cNvSpPr txBox="1">
            <a:spLocks noChangeArrowheads="1"/>
          </p:cNvSpPr>
          <p:nvPr/>
        </p:nvSpPr>
        <p:spPr bwMode="auto">
          <a:xfrm>
            <a:off x="1524000" y="139701"/>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ctr">
              <a:buClr>
                <a:srgbClr val="FFCC00"/>
              </a:buClr>
              <a:buFont typeface="Monotype Sorts" pitchFamily="2" charset="2"/>
              <a:buNone/>
            </a:pPr>
            <a:r>
              <a:rPr lang="fr-FR" altLang="fr-FR" sz="4800" b="1" dirty="0">
                <a:solidFill>
                  <a:schemeClr val="tx1"/>
                </a:solidFill>
              </a:rPr>
              <a:t>Frames</a:t>
            </a:r>
            <a:endParaRPr lang="de-DE" altLang="de-DE" sz="3600" b="1" dirty="0">
              <a:solidFill>
                <a:schemeClr val="tx1"/>
              </a:solidFill>
            </a:endParaRPr>
          </a:p>
        </p:txBody>
      </p:sp>
      <p:cxnSp>
        <p:nvCxnSpPr>
          <p:cNvPr id="12" name="Gerade Verbindung 11"/>
          <p:cNvCxnSpPr/>
          <p:nvPr/>
        </p:nvCxnSpPr>
        <p:spPr>
          <a:xfrm>
            <a:off x="4619836" y="139701"/>
            <a:ext cx="3368464" cy="820339"/>
          </a:xfrm>
          <a:prstGeom prst="line">
            <a:avLst/>
          </a:prstGeom>
          <a:ln w="76200">
            <a:solidFill>
              <a:srgbClr val="96969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111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3124200" y="4038601"/>
            <a:ext cx="4495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spcBef>
                <a:spcPct val="50000"/>
              </a:spcBef>
            </a:pPr>
            <a:endParaRPr lang="en-US" altLang="de-DE" sz="4800">
              <a:solidFill>
                <a:schemeClr val="tx1"/>
              </a:solidFill>
            </a:endParaRPr>
          </a:p>
        </p:txBody>
      </p:sp>
      <p:sp>
        <p:nvSpPr>
          <p:cNvPr id="101379" name="Rectangle 4"/>
          <p:cNvSpPr>
            <a:spLocks noChangeArrowheads="1"/>
          </p:cNvSpPr>
          <p:nvPr/>
        </p:nvSpPr>
        <p:spPr bwMode="auto">
          <a:xfrm>
            <a:off x="5432426" y="5210175"/>
            <a:ext cx="184731" cy="804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115000"/>
              </a:lnSpc>
            </a:pPr>
            <a:endParaRPr lang="en-US" altLang="de-DE" sz="4400">
              <a:solidFill>
                <a:schemeClr val="tx1"/>
              </a:solidFill>
              <a:latin typeface="Arial" pitchFamily="34" charset="0"/>
            </a:endParaRPr>
          </a:p>
        </p:txBody>
      </p:sp>
      <p:sp>
        <p:nvSpPr>
          <p:cNvPr id="101381" name="Text Box 12"/>
          <p:cNvSpPr txBox="1">
            <a:spLocks noChangeArrowheads="1"/>
          </p:cNvSpPr>
          <p:nvPr/>
        </p:nvSpPr>
        <p:spPr bwMode="auto">
          <a:xfrm>
            <a:off x="2971800" y="4876801"/>
            <a:ext cx="6934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de-DE" altLang="de-DE" sz="4800" b="1">
              <a:solidFill>
                <a:schemeClr val="tx1"/>
              </a:solidFill>
              <a:latin typeface="Arial" pitchFamily="34" charset="0"/>
            </a:endParaRPr>
          </a:p>
        </p:txBody>
      </p:sp>
      <p:sp>
        <p:nvSpPr>
          <p:cNvPr id="101382" name="Text Box 13"/>
          <p:cNvSpPr txBox="1">
            <a:spLocks noChangeArrowheads="1"/>
          </p:cNvSpPr>
          <p:nvPr/>
        </p:nvSpPr>
        <p:spPr bwMode="auto">
          <a:xfrm>
            <a:off x="3242411" y="5060156"/>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r">
              <a:spcBef>
                <a:spcPct val="50000"/>
              </a:spcBef>
            </a:pPr>
            <a:r>
              <a:rPr lang="en-GB" altLang="de-DE" sz="2400" dirty="0">
                <a:solidFill>
                  <a:schemeClr val="tx1"/>
                </a:solidFill>
                <a:latin typeface="Arial" pitchFamily="34" charset="0"/>
              </a:rPr>
              <a:t> Zarathustra, 1000 B.C.</a:t>
            </a:r>
            <a:endParaRPr lang="en-US" altLang="de-DE" sz="2400" dirty="0">
              <a:solidFill>
                <a:schemeClr val="tx1"/>
              </a:solidFill>
              <a:latin typeface="Arial" pitchFamily="34" charset="0"/>
            </a:endParaRPr>
          </a:p>
        </p:txBody>
      </p:sp>
      <p:sp>
        <p:nvSpPr>
          <p:cNvPr id="101383" name="AutoShape 19"/>
          <p:cNvSpPr>
            <a:spLocks noChangeArrowheads="1"/>
          </p:cNvSpPr>
          <p:nvPr/>
        </p:nvSpPr>
        <p:spPr bwMode="auto">
          <a:xfrm>
            <a:off x="3124200" y="2227758"/>
            <a:ext cx="6781800" cy="1812131"/>
          </a:xfrm>
          <a:prstGeom prst="wedgeRoundRectCallout">
            <a:avLst>
              <a:gd name="adj1" fmla="val -47968"/>
              <a:gd name="adj2" fmla="val 66847"/>
              <a:gd name="adj3" fmla="val 16667"/>
            </a:avLst>
          </a:prstGeom>
          <a:solidFill>
            <a:srgbClr val="CCECFF"/>
          </a:solidFill>
          <a:ln w="12700">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en-US" altLang="de-DE" sz="4800"/>
          </a:p>
        </p:txBody>
      </p:sp>
      <p:sp>
        <p:nvSpPr>
          <p:cNvPr id="101384" name="Text Box 20"/>
          <p:cNvSpPr txBox="1">
            <a:spLocks noChangeArrowheads="1"/>
          </p:cNvSpPr>
          <p:nvPr/>
        </p:nvSpPr>
        <p:spPr bwMode="auto">
          <a:xfrm>
            <a:off x="3287688" y="2348992"/>
            <a:ext cx="669674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r>
              <a:rPr lang="en-GB" altLang="de-DE" sz="4600" dirty="0">
                <a:solidFill>
                  <a:schemeClr val="tx1"/>
                </a:solidFill>
                <a:latin typeface="Arial" pitchFamily="34" charset="0"/>
              </a:rPr>
              <a:t> </a:t>
            </a:r>
            <a:r>
              <a:rPr lang="en-GB" altLang="de-DE" sz="4800" dirty="0">
                <a:solidFill>
                  <a:schemeClr val="tx1"/>
                </a:solidFill>
                <a:latin typeface="Arial" pitchFamily="34" charset="0"/>
              </a:rPr>
              <a:t>Speak the truth, </a:t>
            </a:r>
          </a:p>
          <a:p>
            <a:pPr algn="l"/>
            <a:r>
              <a:rPr lang="en-GB" altLang="de-DE" sz="4800" dirty="0">
                <a:solidFill>
                  <a:schemeClr val="tx1"/>
                </a:solidFill>
                <a:latin typeface="Arial" pitchFamily="34" charset="0"/>
              </a:rPr>
              <a:t> but speak it pleasantly</a:t>
            </a:r>
            <a:endParaRPr lang="en-US" altLang="de-DE" sz="4800" dirty="0">
              <a:solidFill>
                <a:schemeClr val="tx1"/>
              </a:solidFill>
              <a:latin typeface="Arial" pitchFamily="34" charset="0"/>
            </a:endParaRPr>
          </a:p>
        </p:txBody>
      </p:sp>
    </p:spTree>
    <p:extLst>
      <p:ext uri="{BB962C8B-B14F-4D97-AF65-F5344CB8AC3E}">
        <p14:creationId xmlns:p14="http://schemas.microsoft.com/office/powerpoint/2010/main" val="727189343"/>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ltGray">
          <a:xfrm>
            <a:off x="3009900" y="1319213"/>
            <a:ext cx="6389688" cy="3357562"/>
          </a:xfrm>
          <a:prstGeom prst="rect">
            <a:avLst/>
          </a:prstGeom>
          <a:solidFill>
            <a:srgbClr val="F8F8F8"/>
          </a:solidFill>
          <a:ln w="12700">
            <a:solidFill>
              <a:schemeClr val="tx1"/>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3" name="Rectangle 3"/>
          <p:cNvSpPr>
            <a:spLocks noChangeArrowheads="1"/>
          </p:cNvSpPr>
          <p:nvPr/>
        </p:nvSpPr>
        <p:spPr bwMode="gray">
          <a:xfrm>
            <a:off x="5656263" y="3630613"/>
            <a:ext cx="609600" cy="1046162"/>
          </a:xfrm>
          <a:prstGeom prst="rect">
            <a:avLst/>
          </a:prstGeom>
          <a:solidFill>
            <a:srgbClr val="777777"/>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4" name="Rectangle 4"/>
          <p:cNvSpPr>
            <a:spLocks noChangeArrowheads="1"/>
          </p:cNvSpPr>
          <p:nvPr/>
        </p:nvSpPr>
        <p:spPr bwMode="gray">
          <a:xfrm>
            <a:off x="8255000" y="1725613"/>
            <a:ext cx="609600" cy="2951162"/>
          </a:xfrm>
          <a:prstGeom prst="rect">
            <a:avLst/>
          </a:prstGeom>
          <a:solidFill>
            <a:srgbClr val="00CC66"/>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5" name="Rectangle 5"/>
          <p:cNvSpPr>
            <a:spLocks noChangeArrowheads="1"/>
          </p:cNvSpPr>
          <p:nvPr/>
        </p:nvSpPr>
        <p:spPr bwMode="gray">
          <a:xfrm>
            <a:off x="4359275" y="3249613"/>
            <a:ext cx="609600" cy="1427162"/>
          </a:xfrm>
          <a:prstGeom prst="rect">
            <a:avLst/>
          </a:prstGeom>
          <a:solidFill>
            <a:srgbClr val="969696"/>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6" name="Rectangle 6"/>
          <p:cNvSpPr>
            <a:spLocks noChangeArrowheads="1"/>
          </p:cNvSpPr>
          <p:nvPr/>
        </p:nvSpPr>
        <p:spPr bwMode="gray">
          <a:xfrm>
            <a:off x="3208338" y="1646238"/>
            <a:ext cx="609600" cy="3027362"/>
          </a:xfrm>
          <a:prstGeom prst="rect">
            <a:avLst/>
          </a:prstGeom>
          <a:solidFill>
            <a:srgbClr val="C0C0C0"/>
          </a:solidFill>
          <a:ln>
            <a:noFill/>
          </a:ln>
          <a:effectLst>
            <a:outerShdw dist="50800" algn="ctr" rotWithShape="0">
              <a:schemeClr val="tx2"/>
            </a:outerShdw>
          </a:effectLst>
          <a:extLst>
            <a:ext uri="{91240B29-F687-4F45-9708-019B960494DF}">
              <a14:hiddenLine xmlns:a14="http://schemas.microsoft.com/office/drawing/2010/main" w="17526">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7" name="Rectangle 7"/>
          <p:cNvSpPr>
            <a:spLocks noChangeArrowheads="1"/>
          </p:cNvSpPr>
          <p:nvPr/>
        </p:nvSpPr>
        <p:spPr bwMode="gray">
          <a:xfrm>
            <a:off x="7008813" y="3706813"/>
            <a:ext cx="609600" cy="969962"/>
          </a:xfrm>
          <a:prstGeom prst="rect">
            <a:avLst/>
          </a:prstGeom>
          <a:solidFill>
            <a:srgbClr val="4D4D4D"/>
          </a:solidFill>
          <a:ln>
            <a:noFill/>
          </a:ln>
          <a:effectLst>
            <a:outerShdw dist="50800" algn="ctr" rotWithShape="0">
              <a:schemeClr val="tx2"/>
            </a:outerShdw>
          </a:effectLst>
          <a:extLst>
            <a:ext uri="{91240B29-F687-4F45-9708-019B960494DF}">
              <a14:hiddenLine xmlns:a14="http://schemas.microsoft.com/office/drawing/2010/main" w="27051">
                <a:solidFill>
                  <a:srgbClr val="B2B2B2"/>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solidFill>
                <a:srgbClr val="000000"/>
              </a:solidFill>
            </a:endParaRPr>
          </a:p>
        </p:txBody>
      </p:sp>
      <p:sp>
        <p:nvSpPr>
          <p:cNvPr id="8" name="Rectangle 8"/>
          <p:cNvSpPr>
            <a:spLocks noChangeArrowheads="1"/>
          </p:cNvSpPr>
          <p:nvPr/>
        </p:nvSpPr>
        <p:spPr bwMode="gray">
          <a:xfrm>
            <a:off x="3279776" y="4772026"/>
            <a:ext cx="6588125" cy="409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5000"/>
              </a:lnSpc>
            </a:pPr>
            <a:r>
              <a:rPr lang="de-DE" altLang="de-DE" sz="2800" dirty="0">
                <a:solidFill>
                  <a:srgbClr val="000000"/>
                </a:solidFill>
                <a:latin typeface="Arial" pitchFamily="34" charset="0"/>
              </a:rPr>
              <a:t>C          B           A      Placebo  Examplex</a:t>
            </a:r>
            <a:endParaRPr lang="de-DE" altLang="de-DE" sz="2600" dirty="0">
              <a:solidFill>
                <a:srgbClr val="000000"/>
              </a:solidFill>
              <a:latin typeface="Arial" pitchFamily="34" charset="0"/>
            </a:endParaRPr>
          </a:p>
        </p:txBody>
      </p:sp>
    </p:spTree>
    <p:extLst>
      <p:ext uri="{BB962C8B-B14F-4D97-AF65-F5344CB8AC3E}">
        <p14:creationId xmlns:p14="http://schemas.microsoft.com/office/powerpoint/2010/main" val="3802063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feil nach rechts 2"/>
          <p:cNvSpPr/>
          <p:nvPr/>
        </p:nvSpPr>
        <p:spPr>
          <a:xfrm>
            <a:off x="4439816" y="2636912"/>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 Box 2052"/>
          <p:cNvSpPr txBox="1">
            <a:spLocks noChangeArrowheads="1"/>
          </p:cNvSpPr>
          <p:nvPr/>
        </p:nvSpPr>
        <p:spPr bwMode="auto">
          <a:xfrm>
            <a:off x="3215680" y="893390"/>
            <a:ext cx="6264696" cy="93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GB" altLang="de-DE" sz="5000" b="1" dirty="0">
                <a:latin typeface="Arial" charset="0"/>
              </a:rPr>
              <a:t>Emotional</a:t>
            </a:r>
            <a:r>
              <a:rPr lang="en-GB" altLang="de-DE" sz="4800" b="1" dirty="0">
                <a:latin typeface="Arial" charset="0"/>
              </a:rPr>
              <a:t> Impact</a:t>
            </a:r>
            <a:endParaRPr lang="en-GB" altLang="de-DE" sz="4400" b="1" dirty="0">
              <a:latin typeface="Arial" charset="0"/>
            </a:endParaRPr>
          </a:p>
        </p:txBody>
      </p:sp>
      <p:sp>
        <p:nvSpPr>
          <p:cNvPr id="2" name="Text Box 2052">
            <a:extLst>
              <a:ext uri="{FF2B5EF4-FFF2-40B4-BE49-F238E27FC236}">
                <a16:creationId xmlns:a16="http://schemas.microsoft.com/office/drawing/2014/main" id="{C215296D-B721-CE29-1F6F-A72E984BA7D3}"/>
              </a:ext>
            </a:extLst>
          </p:cNvPr>
          <p:cNvSpPr txBox="1">
            <a:spLocks noChangeArrowheads="1"/>
          </p:cNvSpPr>
          <p:nvPr/>
        </p:nvSpPr>
        <p:spPr bwMode="auto">
          <a:xfrm>
            <a:off x="3791744" y="4797152"/>
            <a:ext cx="6264696" cy="93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GB" altLang="de-DE" sz="5000" dirty="0">
                <a:latin typeface="Arial" charset="0"/>
              </a:rPr>
              <a:t>Address feelings</a:t>
            </a:r>
          </a:p>
        </p:txBody>
      </p:sp>
    </p:spTree>
    <p:extLst>
      <p:ext uri="{BB962C8B-B14F-4D97-AF65-F5344CB8AC3E}">
        <p14:creationId xmlns:p14="http://schemas.microsoft.com/office/powerpoint/2010/main" val="225736087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97BA0663-BC4D-0AE3-9AA2-A9D0FC73773C}"/>
              </a:ext>
            </a:extLst>
          </p:cNvPr>
          <p:cNvSpPr/>
          <p:nvPr/>
        </p:nvSpPr>
        <p:spPr>
          <a:xfrm>
            <a:off x="2639616" y="2060848"/>
            <a:ext cx="7704856" cy="3412216"/>
          </a:xfrm>
          <a:prstGeom prst="rect">
            <a:avLst/>
          </a:prstGeom>
        </p:spPr>
        <p:txBody>
          <a:bodyPr wrap="square">
            <a:spAutoFit/>
          </a:bodyPr>
          <a:lstStyle/>
          <a:p>
            <a:pPr>
              <a:lnSpc>
                <a:spcPct val="150000"/>
              </a:lnSpc>
            </a:pPr>
            <a:r>
              <a:rPr lang="en-GB" altLang="de-DE" sz="5000" dirty="0">
                <a:solidFill>
                  <a:srgbClr val="000000"/>
                </a:solidFill>
                <a:latin typeface="Arial" panose="020B0604020202020204" pitchFamily="34" charset="0"/>
                <a:cs typeface="Arial" panose="020B0604020202020204" pitchFamily="34" charset="0"/>
              </a:rPr>
              <a:t>Articulate what other people think and feel </a:t>
            </a:r>
          </a:p>
          <a:p>
            <a:pPr>
              <a:lnSpc>
                <a:spcPct val="150000"/>
              </a:lnSpc>
            </a:pPr>
            <a:r>
              <a:rPr lang="en-GB" altLang="de-DE" sz="5000" dirty="0">
                <a:solidFill>
                  <a:srgbClr val="000000"/>
                </a:solidFill>
                <a:latin typeface="Arial" panose="020B0604020202020204" pitchFamily="34" charset="0"/>
                <a:cs typeface="Arial" panose="020B0604020202020204" pitchFamily="34" charset="0"/>
              </a:rPr>
              <a:t>but are afraid to say</a:t>
            </a:r>
          </a:p>
        </p:txBody>
      </p:sp>
      <p:sp>
        <p:nvSpPr>
          <p:cNvPr id="3" name="Rechteck 2">
            <a:extLst>
              <a:ext uri="{FF2B5EF4-FFF2-40B4-BE49-F238E27FC236}">
                <a16:creationId xmlns:a16="http://schemas.microsoft.com/office/drawing/2014/main" id="{C1C4F755-9820-2A2C-C520-C1B09C4C45FB}"/>
              </a:ext>
            </a:extLst>
          </p:cNvPr>
          <p:cNvSpPr/>
          <p:nvPr/>
        </p:nvSpPr>
        <p:spPr>
          <a:xfrm>
            <a:off x="3575720" y="764704"/>
            <a:ext cx="4248472" cy="861774"/>
          </a:xfrm>
          <a:prstGeom prst="rect">
            <a:avLst/>
          </a:prstGeom>
        </p:spPr>
        <p:txBody>
          <a:bodyPr wrap="square">
            <a:spAutoFit/>
          </a:bodyPr>
          <a:lstStyle/>
          <a:p>
            <a:r>
              <a:rPr lang="en-GB" altLang="de-DE" sz="5000" b="1" dirty="0">
                <a:solidFill>
                  <a:srgbClr val="000000"/>
                </a:solidFill>
                <a:latin typeface="Arial" panose="020B0604020202020204" pitchFamily="34" charset="0"/>
                <a:cs typeface="Arial" panose="020B0604020202020204" pitchFamily="34" charset="0"/>
              </a:rPr>
              <a:t>Be the Voice </a:t>
            </a:r>
          </a:p>
        </p:txBody>
      </p:sp>
    </p:spTree>
    <p:extLst>
      <p:ext uri="{BB962C8B-B14F-4D97-AF65-F5344CB8AC3E}">
        <p14:creationId xmlns:p14="http://schemas.microsoft.com/office/powerpoint/2010/main" val="22157544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270EC9DD-9B18-4807-99B1-6A9403A6BE87}"/>
              </a:ext>
            </a:extLst>
          </p:cNvPr>
          <p:cNvSpPr txBox="1"/>
          <p:nvPr/>
        </p:nvSpPr>
        <p:spPr>
          <a:xfrm>
            <a:off x="2055488" y="4941169"/>
            <a:ext cx="8563113" cy="794961"/>
          </a:xfrm>
          <a:prstGeom prst="rect">
            <a:avLst/>
          </a:prstGeom>
          <a:noFill/>
        </p:spPr>
        <p:txBody>
          <a:bodyPr wrap="square">
            <a:spAutoFit/>
          </a:bodyPr>
          <a:lstStyle/>
          <a:p>
            <a:pPr defTabSz="685800">
              <a:lnSpc>
                <a:spcPct val="110000"/>
              </a:lnSpc>
            </a:pPr>
            <a:r>
              <a:rPr lang="de-DE" sz="4500" i="1" dirty="0">
                <a:solidFill>
                  <a:srgbClr val="000000"/>
                </a:solidFill>
                <a:latin typeface="Arial" panose="020B0604020202020204" pitchFamily="34" charset="0"/>
                <a:cs typeface="Arial" panose="020B0604020202020204" pitchFamily="34" charset="0"/>
              </a:rPr>
              <a:t>Data </a:t>
            </a:r>
            <a:r>
              <a:rPr lang="de-DE" sz="4500" i="1" dirty="0" err="1">
                <a:solidFill>
                  <a:srgbClr val="000000"/>
                </a:solidFill>
                <a:latin typeface="Arial" panose="020B0604020202020204" pitchFamily="34" charset="0"/>
                <a:cs typeface="Arial" panose="020B0604020202020204" pitchFamily="34" charset="0"/>
              </a:rPr>
              <a:t>get</a:t>
            </a:r>
            <a:r>
              <a:rPr lang="de-DE" sz="4500" i="1" dirty="0">
                <a:solidFill>
                  <a:srgbClr val="000000"/>
                </a:solidFill>
                <a:latin typeface="Arial" panose="020B0604020202020204" pitchFamily="34" charset="0"/>
                <a:cs typeface="Arial" panose="020B0604020202020204" pitchFamily="34" charset="0"/>
              </a:rPr>
              <a:t> </a:t>
            </a:r>
            <a:r>
              <a:rPr lang="de-DE" sz="4500" i="1" dirty="0" err="1">
                <a:solidFill>
                  <a:srgbClr val="000000"/>
                </a:solidFill>
                <a:latin typeface="Arial" panose="020B0604020202020204" pitchFamily="34" charset="0"/>
                <a:cs typeface="Arial" panose="020B0604020202020204" pitchFamily="34" charset="0"/>
              </a:rPr>
              <a:t>dumped</a:t>
            </a:r>
            <a:r>
              <a:rPr lang="de-DE" sz="4500" i="1" dirty="0">
                <a:solidFill>
                  <a:srgbClr val="000000"/>
                </a:solidFill>
                <a:latin typeface="Arial" panose="020B0604020202020204" pitchFamily="34" charset="0"/>
                <a:cs typeface="Arial" panose="020B0604020202020204" pitchFamily="34" charset="0"/>
              </a:rPr>
              <a:t>, </a:t>
            </a:r>
            <a:r>
              <a:rPr lang="de-DE" sz="4500" i="1" dirty="0" err="1">
                <a:solidFill>
                  <a:srgbClr val="000000"/>
                </a:solidFill>
                <a:latin typeface="Arial" panose="020B0604020202020204" pitchFamily="34" charset="0"/>
                <a:cs typeface="Arial" panose="020B0604020202020204" pitchFamily="34" charset="0"/>
              </a:rPr>
              <a:t>stories</a:t>
            </a:r>
            <a:r>
              <a:rPr lang="de-DE" sz="4500" i="1" dirty="0">
                <a:solidFill>
                  <a:srgbClr val="000000"/>
                </a:solidFill>
                <a:latin typeface="Arial" panose="020B0604020202020204" pitchFamily="34" charset="0"/>
                <a:cs typeface="Arial" panose="020B0604020202020204" pitchFamily="34" charset="0"/>
              </a:rPr>
              <a:t> stick</a:t>
            </a:r>
            <a:endParaRPr lang="de-DE" sz="4500" dirty="0">
              <a:solidFill>
                <a:srgbClr val="000000"/>
              </a:solidFill>
              <a:latin typeface="Arial" panose="020B0604020202020204" pitchFamily="34" charset="0"/>
              <a:cs typeface="Arial" panose="020B0604020202020204" pitchFamily="34" charset="0"/>
            </a:endParaRPr>
          </a:p>
        </p:txBody>
      </p:sp>
      <p:sp>
        <p:nvSpPr>
          <p:cNvPr id="9" name="Rectangle 9">
            <a:extLst>
              <a:ext uri="{FF2B5EF4-FFF2-40B4-BE49-F238E27FC236}">
                <a16:creationId xmlns:a16="http://schemas.microsoft.com/office/drawing/2014/main" id="{90D13C1D-A947-422B-BCFF-74DAFAF58A95}"/>
              </a:ext>
            </a:extLst>
          </p:cNvPr>
          <p:cNvSpPr>
            <a:spLocks noChangeArrowheads="1"/>
          </p:cNvSpPr>
          <p:nvPr/>
        </p:nvSpPr>
        <p:spPr bwMode="auto">
          <a:xfrm>
            <a:off x="1695659" y="404665"/>
            <a:ext cx="8800683" cy="1854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685800">
              <a:lnSpc>
                <a:spcPct val="120000"/>
              </a:lnSpc>
            </a:pPr>
            <a:r>
              <a:rPr lang="de-DE" sz="5000" dirty="0">
                <a:solidFill>
                  <a:srgbClr val="000000"/>
                </a:solidFill>
                <a:latin typeface="Arial" panose="020B0604020202020204" pitchFamily="34" charset="0"/>
                <a:cs typeface="Arial" panose="020B0604020202020204" pitchFamily="34" charset="0"/>
              </a:rPr>
              <a:t>Tell a human </a:t>
            </a:r>
            <a:r>
              <a:rPr lang="de-DE" sz="5000" dirty="0" err="1">
                <a:solidFill>
                  <a:srgbClr val="000000"/>
                </a:solidFill>
                <a:latin typeface="Arial" panose="020B0604020202020204" pitchFamily="34" charset="0"/>
                <a:cs typeface="Arial" panose="020B0604020202020204" pitchFamily="34" charset="0"/>
              </a:rPr>
              <a:t>interest</a:t>
            </a:r>
            <a:r>
              <a:rPr lang="de-DE" sz="5000" dirty="0">
                <a:solidFill>
                  <a:srgbClr val="000000"/>
                </a:solidFill>
                <a:latin typeface="Arial" panose="020B0604020202020204" pitchFamily="34" charset="0"/>
                <a:cs typeface="Arial" panose="020B0604020202020204" pitchFamily="34" charset="0"/>
              </a:rPr>
              <a:t> </a:t>
            </a:r>
            <a:r>
              <a:rPr lang="de-DE" sz="5000" dirty="0" err="1">
                <a:solidFill>
                  <a:srgbClr val="000000"/>
                </a:solidFill>
                <a:latin typeface="Arial" panose="020B0604020202020204" pitchFamily="34" charset="0"/>
                <a:cs typeface="Arial" panose="020B0604020202020204" pitchFamily="34" charset="0"/>
              </a:rPr>
              <a:t>story</a:t>
            </a:r>
            <a:r>
              <a:rPr lang="de-DE" sz="5000" dirty="0">
                <a:solidFill>
                  <a:srgbClr val="000000"/>
                </a:solidFill>
                <a:latin typeface="Arial" panose="020B0604020202020204" pitchFamily="34" charset="0"/>
                <a:cs typeface="Arial" panose="020B0604020202020204" pitchFamily="34" charset="0"/>
              </a:rPr>
              <a:t> </a:t>
            </a:r>
            <a:r>
              <a:rPr lang="de-DE" sz="5000" dirty="0" err="1">
                <a:solidFill>
                  <a:srgbClr val="000000"/>
                </a:solidFill>
                <a:latin typeface="Arial" panose="020B0604020202020204" pitchFamily="34" charset="0"/>
                <a:cs typeface="Arial" panose="020B0604020202020204" pitchFamily="34" charset="0"/>
              </a:rPr>
              <a:t>only</a:t>
            </a:r>
            <a:r>
              <a:rPr lang="de-DE" sz="5000" dirty="0">
                <a:solidFill>
                  <a:srgbClr val="000000"/>
                </a:solidFill>
                <a:latin typeface="Arial" panose="020B0604020202020204" pitchFamily="34" charset="0"/>
                <a:cs typeface="Arial" panose="020B0604020202020204" pitchFamily="34" charset="0"/>
              </a:rPr>
              <a:t> one </a:t>
            </a:r>
            <a:r>
              <a:rPr lang="de-DE" sz="5000" dirty="0" err="1">
                <a:solidFill>
                  <a:srgbClr val="000000"/>
                </a:solidFill>
                <a:latin typeface="Arial" panose="020B0604020202020204" pitchFamily="34" charset="0"/>
                <a:cs typeface="Arial" panose="020B0604020202020204" pitchFamily="34" charset="0"/>
              </a:rPr>
              <a:t>person</a:t>
            </a:r>
            <a:r>
              <a:rPr lang="de-DE" sz="5000" dirty="0">
                <a:solidFill>
                  <a:srgbClr val="000000"/>
                </a:solidFill>
                <a:latin typeface="Arial" panose="020B0604020202020204" pitchFamily="34" charset="0"/>
                <a:cs typeface="Arial" panose="020B0604020202020204" pitchFamily="34" charset="0"/>
              </a:rPr>
              <a:t> </a:t>
            </a:r>
            <a:r>
              <a:rPr lang="de-DE" sz="5000" dirty="0" err="1">
                <a:solidFill>
                  <a:srgbClr val="000000"/>
                </a:solidFill>
                <a:latin typeface="Arial" panose="020B0604020202020204" pitchFamily="34" charset="0"/>
                <a:cs typeface="Arial" panose="020B0604020202020204" pitchFamily="34" charset="0"/>
              </a:rPr>
              <a:t>can</a:t>
            </a:r>
            <a:r>
              <a:rPr lang="de-DE" sz="5000" dirty="0">
                <a:solidFill>
                  <a:srgbClr val="000000"/>
                </a:solidFill>
                <a:latin typeface="Arial" panose="020B0604020202020204" pitchFamily="34" charset="0"/>
                <a:cs typeface="Arial" panose="020B0604020202020204" pitchFamily="34" charset="0"/>
              </a:rPr>
              <a:t> </a:t>
            </a:r>
            <a:r>
              <a:rPr lang="de-DE" sz="5000" dirty="0" err="1">
                <a:solidFill>
                  <a:srgbClr val="000000"/>
                </a:solidFill>
                <a:latin typeface="Arial" panose="020B0604020202020204" pitchFamily="34" charset="0"/>
                <a:cs typeface="Arial" panose="020B0604020202020204" pitchFamily="34" charset="0"/>
              </a:rPr>
              <a:t>tell</a:t>
            </a:r>
            <a:endParaRPr lang="de-DE" sz="5000" dirty="0">
              <a:solidFill>
                <a:srgbClr val="000000"/>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2A402758-3C0E-474F-A20F-813AE1A95F07}"/>
              </a:ext>
            </a:extLst>
          </p:cNvPr>
          <p:cNvSpPr>
            <a:spLocks noChangeArrowheads="1"/>
          </p:cNvSpPr>
          <p:nvPr/>
        </p:nvSpPr>
        <p:spPr bwMode="auto">
          <a:xfrm>
            <a:off x="4871864" y="2669196"/>
            <a:ext cx="3128910" cy="93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685800">
              <a:lnSpc>
                <a:spcPct val="120000"/>
              </a:lnSpc>
            </a:pPr>
            <a:r>
              <a:rPr lang="de-DE" sz="5000" b="1" dirty="0">
                <a:solidFill>
                  <a:srgbClr val="000000"/>
                </a:solidFill>
                <a:latin typeface="Arial" panose="020B0604020202020204" pitchFamily="34" charset="0"/>
                <a:cs typeface="Arial" panose="020B0604020202020204" pitchFamily="34" charset="0"/>
              </a:rPr>
              <a:t>You  ...</a:t>
            </a:r>
          </a:p>
        </p:txBody>
      </p:sp>
    </p:spTree>
    <p:extLst>
      <p:ext uri="{BB962C8B-B14F-4D97-AF65-F5344CB8AC3E}">
        <p14:creationId xmlns:p14="http://schemas.microsoft.com/office/powerpoint/2010/main" val="23579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E8BA055-9C6A-C3F0-F753-E77B253E6AD0}"/>
              </a:ext>
            </a:extLst>
          </p:cNvPr>
          <p:cNvSpPr/>
          <p:nvPr/>
        </p:nvSpPr>
        <p:spPr>
          <a:xfrm>
            <a:off x="3021072" y="754814"/>
            <a:ext cx="5345822" cy="3412216"/>
          </a:xfrm>
          <a:prstGeom prst="rect">
            <a:avLst/>
          </a:prstGeom>
        </p:spPr>
        <p:txBody>
          <a:bodyPr wrap="none">
            <a:spAutoFit/>
          </a:bodyPr>
          <a:lstStyle/>
          <a:p>
            <a:pPr>
              <a:lnSpc>
                <a:spcPct val="150000"/>
              </a:lnSpc>
              <a:spcBef>
                <a:spcPct val="0"/>
              </a:spcBef>
            </a:pPr>
            <a:r>
              <a:rPr lang="en-GB" altLang="de-DE" sz="5000" dirty="0">
                <a:solidFill>
                  <a:srgbClr val="000000"/>
                </a:solidFill>
                <a:latin typeface="Arial" panose="020B0604020202020204" pitchFamily="34" charset="0"/>
                <a:cs typeface="Arial" panose="020B0604020202020204" pitchFamily="34" charset="0"/>
              </a:rPr>
              <a:t>Example</a:t>
            </a:r>
          </a:p>
          <a:p>
            <a:pPr>
              <a:lnSpc>
                <a:spcPct val="150000"/>
              </a:lnSpc>
              <a:spcBef>
                <a:spcPct val="0"/>
              </a:spcBef>
            </a:pPr>
            <a:r>
              <a:rPr lang="en-GB" altLang="de-DE" sz="5000" dirty="0">
                <a:solidFill>
                  <a:srgbClr val="000000"/>
                </a:solidFill>
                <a:latin typeface="Arial" panose="020B0604020202020204" pitchFamily="34" charset="0"/>
                <a:cs typeface="Arial" panose="020B0604020202020204" pitchFamily="34" charset="0"/>
              </a:rPr>
              <a:t>Case study</a:t>
            </a:r>
          </a:p>
          <a:p>
            <a:pPr>
              <a:lnSpc>
                <a:spcPct val="150000"/>
              </a:lnSpc>
              <a:spcBef>
                <a:spcPct val="0"/>
              </a:spcBef>
            </a:pPr>
            <a:r>
              <a:rPr lang="en-GB" altLang="de-DE" sz="5000" dirty="0">
                <a:solidFill>
                  <a:srgbClr val="000000"/>
                </a:solidFill>
                <a:latin typeface="Arial" panose="020B0604020202020204" pitchFamily="34" charset="0"/>
                <a:cs typeface="Arial" panose="020B0604020202020204" pitchFamily="34" charset="0"/>
              </a:rPr>
              <a:t>Telling a real story</a:t>
            </a:r>
          </a:p>
        </p:txBody>
      </p:sp>
      <p:sp>
        <p:nvSpPr>
          <p:cNvPr id="2" name="Rechteck 1">
            <a:extLst>
              <a:ext uri="{FF2B5EF4-FFF2-40B4-BE49-F238E27FC236}">
                <a16:creationId xmlns:a16="http://schemas.microsoft.com/office/drawing/2014/main" id="{80558F89-263F-8636-5395-F914BB385EA4}"/>
              </a:ext>
            </a:extLst>
          </p:cNvPr>
          <p:cNvSpPr/>
          <p:nvPr/>
        </p:nvSpPr>
        <p:spPr>
          <a:xfrm>
            <a:off x="3021072" y="4581128"/>
            <a:ext cx="5811232" cy="861774"/>
          </a:xfrm>
          <a:prstGeom prst="rect">
            <a:avLst/>
          </a:prstGeom>
        </p:spPr>
        <p:txBody>
          <a:bodyPr wrap="square">
            <a:spAutoFit/>
          </a:bodyPr>
          <a:lstStyle/>
          <a:p>
            <a:r>
              <a:rPr lang="en-GB" altLang="de-DE" sz="5000" i="1" dirty="0">
                <a:solidFill>
                  <a:srgbClr val="000000"/>
                </a:solidFill>
                <a:latin typeface="Arial" panose="020B0604020202020204" pitchFamily="34" charset="0"/>
                <a:cs typeface="Arial" panose="020B0604020202020204" pitchFamily="34" charset="0"/>
              </a:rPr>
              <a:t>"Super Power"</a:t>
            </a:r>
            <a:endParaRPr lang="en-GB" altLang="de-DE" sz="5000" b="1"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07436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4B0A67A-7706-4B9C-ACA7-C4280330BE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1584" y="1674649"/>
            <a:ext cx="1698912" cy="1924526"/>
          </a:xfrm>
          <a:prstGeom prst="rect">
            <a:avLst/>
          </a:prstGeom>
          <a:noFill/>
          <a:ln>
            <a:noFill/>
          </a:ln>
          <a:effectLst>
            <a:outerShdw dist="35921" dir="2700000" algn="ctr" rotWithShape="0">
              <a:schemeClr val="bg2"/>
            </a:outerShdw>
            <a:reflection blurRad="6350" stA="50000" endA="300" endPos="90000" dist="508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eck 2">
            <a:extLst>
              <a:ext uri="{FF2B5EF4-FFF2-40B4-BE49-F238E27FC236}">
                <a16:creationId xmlns:a16="http://schemas.microsoft.com/office/drawing/2014/main" id="{B9B461CE-73D0-C587-E1F3-B1A8400923C1}"/>
              </a:ext>
            </a:extLst>
          </p:cNvPr>
          <p:cNvSpPr/>
          <p:nvPr/>
        </p:nvSpPr>
        <p:spPr>
          <a:xfrm>
            <a:off x="5087888" y="1484785"/>
            <a:ext cx="5328592" cy="4198137"/>
          </a:xfrm>
          <a:prstGeom prst="rect">
            <a:avLst/>
          </a:prstGeom>
        </p:spPr>
        <p:txBody>
          <a:bodyPr wrap="square">
            <a:spAutoFit/>
          </a:bodyPr>
          <a:lstStyle/>
          <a:p>
            <a:pPr>
              <a:lnSpc>
                <a:spcPct val="110000"/>
              </a:lnSpc>
            </a:pPr>
            <a:r>
              <a:rPr lang="de-DE" altLang="de-DE" sz="4900" dirty="0">
                <a:solidFill>
                  <a:srgbClr val="000000"/>
                </a:solidFill>
                <a:latin typeface="Arial" pitchFamily="34" charset="0"/>
              </a:rPr>
              <a:t>•</a:t>
            </a:r>
            <a:r>
              <a:rPr lang="en-GB" sz="4900" dirty="0"/>
              <a:t> Patient</a:t>
            </a:r>
          </a:p>
          <a:p>
            <a:pPr>
              <a:lnSpc>
                <a:spcPct val="110000"/>
              </a:lnSpc>
            </a:pPr>
            <a:r>
              <a:rPr lang="de-DE" altLang="de-DE" sz="4900" dirty="0">
                <a:solidFill>
                  <a:srgbClr val="000000"/>
                </a:solidFill>
                <a:latin typeface="Arial" pitchFamily="34" charset="0"/>
              </a:rPr>
              <a:t>•</a:t>
            </a:r>
            <a:r>
              <a:rPr lang="en-GB" sz="4900" dirty="0"/>
              <a:t> Physician</a:t>
            </a:r>
          </a:p>
          <a:p>
            <a:pPr>
              <a:lnSpc>
                <a:spcPct val="110000"/>
              </a:lnSpc>
            </a:pPr>
            <a:r>
              <a:rPr lang="de-DE" altLang="de-DE" sz="4900" dirty="0">
                <a:solidFill>
                  <a:srgbClr val="000000"/>
                </a:solidFill>
                <a:latin typeface="Arial" pitchFamily="34" charset="0"/>
              </a:rPr>
              <a:t>•</a:t>
            </a:r>
            <a:r>
              <a:rPr lang="en-GB" sz="4900" dirty="0"/>
              <a:t> Investigator</a:t>
            </a:r>
          </a:p>
          <a:p>
            <a:pPr>
              <a:lnSpc>
                <a:spcPct val="110000"/>
              </a:lnSpc>
            </a:pPr>
            <a:endParaRPr lang="en-GB" sz="4900" dirty="0"/>
          </a:p>
          <a:p>
            <a:pPr>
              <a:lnSpc>
                <a:spcPct val="110000"/>
              </a:lnSpc>
            </a:pPr>
            <a:r>
              <a:rPr lang="en-GB" sz="4900" dirty="0"/>
              <a:t>or about even you</a:t>
            </a:r>
          </a:p>
        </p:txBody>
      </p:sp>
    </p:spTree>
    <p:extLst>
      <p:ext uri="{BB962C8B-B14F-4D97-AF65-F5344CB8AC3E}">
        <p14:creationId xmlns:p14="http://schemas.microsoft.com/office/powerpoint/2010/main" val="15129986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855641" y="5733256"/>
            <a:ext cx="1595309" cy="830164"/>
          </a:xfrm>
          <a:prstGeom prst="rect">
            <a:avLst/>
          </a:prstGeom>
        </p:spPr>
        <p:txBody>
          <a:bodyPr wrap="none">
            <a:spAutoFit/>
          </a:bodyPr>
          <a:lstStyle/>
          <a:p>
            <a:pPr>
              <a:lnSpc>
                <a:spcPct val="120000"/>
              </a:lnSpc>
            </a:pPr>
            <a:r>
              <a:rPr lang="en-US" sz="4400" dirty="0">
                <a:solidFill>
                  <a:prstClr val="black"/>
                </a:solidFill>
                <a:latin typeface="Arial" panose="020B0604020202020204" pitchFamily="34" charset="0"/>
                <a:cs typeface="Arial" panose="020B0604020202020204" pitchFamily="34" charset="0"/>
              </a:rPr>
              <a:t>Marie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1689" y="476672"/>
            <a:ext cx="2938780" cy="49118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hteck 1">
            <a:extLst>
              <a:ext uri="{FF2B5EF4-FFF2-40B4-BE49-F238E27FC236}">
                <a16:creationId xmlns:a16="http://schemas.microsoft.com/office/drawing/2014/main" id="{8772899F-EEE1-4D26-5BA6-4D72BA2E411A}"/>
              </a:ext>
            </a:extLst>
          </p:cNvPr>
          <p:cNvSpPr/>
          <p:nvPr/>
        </p:nvSpPr>
        <p:spPr>
          <a:xfrm>
            <a:off x="6312024" y="1556793"/>
            <a:ext cx="3921266" cy="2777427"/>
          </a:xfrm>
          <a:prstGeom prst="rect">
            <a:avLst/>
          </a:prstGeom>
        </p:spPr>
        <p:txBody>
          <a:bodyPr wrap="none">
            <a:spAutoFit/>
          </a:bodyPr>
          <a:lstStyle/>
          <a:p>
            <a:pPr>
              <a:lnSpc>
                <a:spcPct val="120000"/>
              </a:lnSpc>
            </a:pPr>
            <a:r>
              <a:rPr lang="en-US" sz="5000" dirty="0">
                <a:solidFill>
                  <a:prstClr val="black"/>
                </a:solidFill>
                <a:latin typeface="Arial" panose="020B0604020202020204" pitchFamily="34" charset="0"/>
                <a:cs typeface="Arial" panose="020B0604020202020204" pitchFamily="34" charset="0"/>
              </a:rPr>
              <a:t>Who is in </a:t>
            </a:r>
          </a:p>
          <a:p>
            <a:pPr>
              <a:lnSpc>
                <a:spcPct val="120000"/>
              </a:lnSpc>
            </a:pPr>
            <a:r>
              <a:rPr lang="en-US" sz="5000" dirty="0">
                <a:solidFill>
                  <a:prstClr val="black"/>
                </a:solidFill>
                <a:latin typeface="Arial" panose="020B0604020202020204" pitchFamily="34" charset="0"/>
                <a:cs typeface="Arial" panose="020B0604020202020204" pitchFamily="34" charset="0"/>
              </a:rPr>
              <a:t>the center of </a:t>
            </a:r>
          </a:p>
          <a:p>
            <a:pPr>
              <a:lnSpc>
                <a:spcPct val="120000"/>
              </a:lnSpc>
            </a:pPr>
            <a:r>
              <a:rPr lang="en-US" sz="5000" dirty="0">
                <a:solidFill>
                  <a:prstClr val="black"/>
                </a:solidFill>
                <a:latin typeface="Arial" panose="020B0604020202020204" pitchFamily="34" charset="0"/>
                <a:cs typeface="Arial" panose="020B0604020202020204" pitchFamily="34" charset="0"/>
              </a:rPr>
              <a:t>your story?</a:t>
            </a:r>
          </a:p>
        </p:txBody>
      </p:sp>
      <p:sp>
        <p:nvSpPr>
          <p:cNvPr id="3" name="Rechteck 2">
            <a:extLst>
              <a:ext uri="{FF2B5EF4-FFF2-40B4-BE49-F238E27FC236}">
                <a16:creationId xmlns:a16="http://schemas.microsoft.com/office/drawing/2014/main" id="{711DDADE-0E25-70F0-DB64-24B6A48728A3}"/>
              </a:ext>
            </a:extLst>
          </p:cNvPr>
          <p:cNvSpPr/>
          <p:nvPr/>
        </p:nvSpPr>
        <p:spPr>
          <a:xfrm>
            <a:off x="6312025" y="638861"/>
            <a:ext cx="825867" cy="930768"/>
          </a:xfrm>
          <a:prstGeom prst="rect">
            <a:avLst/>
          </a:prstGeom>
        </p:spPr>
        <p:txBody>
          <a:bodyPr wrap="none">
            <a:spAutoFit/>
          </a:bodyPr>
          <a:lstStyle/>
          <a:p>
            <a:pPr>
              <a:lnSpc>
                <a:spcPct val="120000"/>
              </a:lnSpc>
            </a:pPr>
            <a:r>
              <a:rPr lang="en-US" sz="5000" dirty="0">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1402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28965" name="Text Box 5"/>
          <p:cNvSpPr txBox="1">
            <a:spLocks noChangeArrowheads="1"/>
          </p:cNvSpPr>
          <p:nvPr/>
        </p:nvSpPr>
        <p:spPr bwMode="auto">
          <a:xfrm>
            <a:off x="1524000" y="2852937"/>
            <a:ext cx="8928992" cy="809261"/>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30000"/>
              </a:lnSpc>
            </a:pPr>
            <a:r>
              <a:rPr lang="en-GB" altLang="de-DE" sz="4000" dirty="0">
                <a:latin typeface="Arial" charset="0"/>
              </a:rPr>
              <a:t>This concludes module 2</a:t>
            </a:r>
          </a:p>
        </p:txBody>
      </p:sp>
    </p:spTree>
    <p:extLst>
      <p:ext uri="{BB962C8B-B14F-4D97-AF65-F5344CB8AC3E}">
        <p14:creationId xmlns:p14="http://schemas.microsoft.com/office/powerpoint/2010/main" val="127610857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3792" y="1484785"/>
            <a:ext cx="4104456" cy="3532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46864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olienmaster_Lecturio">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olienmaster_Lecturio">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de-DE" sz="9000" b="0" i="0" u="none" strike="noStrike" cap="none" normalizeH="0" baseline="0" smtClean="0">
            <a:ln>
              <a:noFill/>
            </a:ln>
            <a:solidFill>
              <a:srgbClr val="EAEAEA"/>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de-DE" sz="9000" b="0" i="0" u="none" strike="noStrike" cap="none" normalizeH="0" baseline="0" smtClean="0">
            <a:ln>
              <a:noFill/>
            </a:ln>
            <a:solidFill>
              <a:srgbClr val="EAEAEA"/>
            </a:solidFill>
            <a:effectLst/>
            <a:latin typeface="Century Gothic" pitchFamily="34"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7.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2129</Words>
  <Application>Microsoft Office PowerPoint</Application>
  <PresentationFormat>Breitbild</PresentationFormat>
  <Paragraphs>590</Paragraphs>
  <Slides>87</Slides>
  <Notes>68</Notes>
  <HiddenSlides>0</HiddenSlides>
  <MMClips>0</MMClips>
  <ScaleCrop>false</ScaleCrop>
  <HeadingPairs>
    <vt:vector size="6" baseType="variant">
      <vt:variant>
        <vt:lpstr>Verwendete Schriftarten</vt:lpstr>
      </vt:variant>
      <vt:variant>
        <vt:i4>14</vt:i4>
      </vt:variant>
      <vt:variant>
        <vt:lpstr>Design</vt:lpstr>
      </vt:variant>
      <vt:variant>
        <vt:i4>6</vt:i4>
      </vt:variant>
      <vt:variant>
        <vt:lpstr>Folientitel</vt:lpstr>
      </vt:variant>
      <vt:variant>
        <vt:i4>87</vt:i4>
      </vt:variant>
    </vt:vector>
  </HeadingPairs>
  <TitlesOfParts>
    <vt:vector size="107" baseType="lpstr">
      <vt:lpstr>Abadi MT Condensed Light</vt:lpstr>
      <vt:lpstr>Algerian</vt:lpstr>
      <vt:lpstr>Arial</vt:lpstr>
      <vt:lpstr>Broadway</vt:lpstr>
      <vt:lpstr>Calibri</vt:lpstr>
      <vt:lpstr>Calibri Light</vt:lpstr>
      <vt:lpstr>Century Gothic</vt:lpstr>
      <vt:lpstr>Edwardian Script ITC</vt:lpstr>
      <vt:lpstr>Microsoft Sans Serif</vt:lpstr>
      <vt:lpstr>Monotype Sorts</vt:lpstr>
      <vt:lpstr>Symbol</vt:lpstr>
      <vt:lpstr>Tahoma</vt:lpstr>
      <vt:lpstr>Times New Roman</vt:lpstr>
      <vt:lpstr>Wide Latin</vt:lpstr>
      <vt:lpstr>Larissa</vt:lpstr>
      <vt:lpstr>Folienmaster_Lecturio</vt:lpstr>
      <vt:lpstr>1_Folienmaster_Lecturio</vt:lpstr>
      <vt:lpstr>Standarddesign</vt:lpstr>
      <vt:lpstr>1_Larissa</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Gunter</dc:creator>
  <cp:lastModifiedBy>Günter Umbach</cp:lastModifiedBy>
  <cp:revision>368</cp:revision>
  <cp:lastPrinted>2020-05-07T08:02:38Z</cp:lastPrinted>
  <dcterms:created xsi:type="dcterms:W3CDTF">2017-11-30T13:20:23Z</dcterms:created>
  <dcterms:modified xsi:type="dcterms:W3CDTF">2023-03-29T12:37:41Z</dcterms:modified>
</cp:coreProperties>
</file>