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7" r:id="rId2"/>
    <p:sldId id="260" r:id="rId3"/>
    <p:sldId id="337" r:id="rId4"/>
    <p:sldId id="338" r:id="rId5"/>
    <p:sldId id="339" r:id="rId6"/>
    <p:sldId id="263" r:id="rId7"/>
    <p:sldId id="264" r:id="rId8"/>
    <p:sldId id="265" r:id="rId9"/>
    <p:sldId id="266" r:id="rId10"/>
    <p:sldId id="267" r:id="rId11"/>
    <p:sldId id="268" r:id="rId12"/>
    <p:sldId id="269" r:id="rId13"/>
    <p:sldId id="270" r:id="rId14"/>
    <p:sldId id="271" r:id="rId15"/>
    <p:sldId id="274" r:id="rId16"/>
    <p:sldId id="275" r:id="rId17"/>
    <p:sldId id="276" r:id="rId18"/>
    <p:sldId id="277" r:id="rId19"/>
    <p:sldId id="278" r:id="rId20"/>
    <p:sldId id="279" r:id="rId21"/>
    <p:sldId id="281" r:id="rId22"/>
    <p:sldId id="282" r:id="rId23"/>
    <p:sldId id="284" r:id="rId24"/>
    <p:sldId id="285" r:id="rId25"/>
    <p:sldId id="286"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1" r:id="rId49"/>
    <p:sldId id="315" r:id="rId50"/>
    <p:sldId id="316" r:id="rId51"/>
    <p:sldId id="317" r:id="rId52"/>
    <p:sldId id="319" r:id="rId53"/>
    <p:sldId id="320" r:id="rId54"/>
    <p:sldId id="321" r:id="rId55"/>
    <p:sldId id="322" r:id="rId56"/>
    <p:sldId id="323" r:id="rId57"/>
    <p:sldId id="324" r:id="rId58"/>
    <p:sldId id="325" r:id="rId59"/>
    <p:sldId id="326" r:id="rId60"/>
    <p:sldId id="327" r:id="rId61"/>
    <p:sldId id="328" r:id="rId62"/>
    <p:sldId id="329" r:id="rId63"/>
    <p:sldId id="600" r:id="rId64"/>
    <p:sldId id="330" r:id="rId65"/>
    <p:sldId id="331" r:id="rId66"/>
    <p:sldId id="332" r:id="rId67"/>
    <p:sldId id="333" r:id="rId68"/>
    <p:sldId id="334" r:id="rId69"/>
    <p:sldId id="336" r:id="rId70"/>
    <p:sldId id="599" r:id="rId71"/>
    <p:sldId id="340" r:id="rId72"/>
    <p:sldId id="343" r:id="rId73"/>
    <p:sldId id="344" r:id="rId74"/>
    <p:sldId id="335" r:id="rId75"/>
  </p:sldIdLst>
  <p:sldSz cx="12192000" cy="6858000"/>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644" y="6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0DA2A54D-47D6-4297-AC3B-0805ECBF9AB6}" type="datetimeFigureOut">
              <a:rPr lang="de-DE" smtClean="0"/>
              <a:t>29.03.2023</a:t>
            </a:fld>
            <a:endParaRPr lang="de-DE"/>
          </a:p>
        </p:txBody>
      </p:sp>
      <p:sp>
        <p:nvSpPr>
          <p:cNvPr id="4" name="Folienbildplatzhalt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D56EE13B-A789-46AA-B1D6-D13A9EE6BAE6}" type="slidenum">
              <a:rPr lang="de-DE" smtClean="0"/>
              <a:t>‹Nr.›</a:t>
            </a:fld>
            <a:endParaRPr lang="de-DE"/>
          </a:p>
        </p:txBody>
      </p:sp>
    </p:spTree>
    <p:extLst>
      <p:ext uri="{BB962C8B-B14F-4D97-AF65-F5344CB8AC3E}">
        <p14:creationId xmlns:p14="http://schemas.microsoft.com/office/powerpoint/2010/main" val="2883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dirty="0"/>
              <a:t>Effective and </a:t>
            </a:r>
            <a:r>
              <a:rPr lang="de-DE" dirty="0" err="1"/>
              <a:t>magnetic</a:t>
            </a:r>
            <a:r>
              <a:rPr lang="de-DE" baseline="0" dirty="0"/>
              <a:t> </a:t>
            </a:r>
            <a:r>
              <a:rPr lang="de-DE" baseline="0" dirty="0" err="1"/>
              <a:t>presentations</a:t>
            </a:r>
            <a:endParaRPr lang="de-DE" dirty="0"/>
          </a:p>
        </p:txBody>
      </p:sp>
      <p:sp>
        <p:nvSpPr>
          <p:cNvPr id="4" name="Foliennummernplatzhalter 3"/>
          <p:cNvSpPr>
            <a:spLocks noGrp="1"/>
          </p:cNvSpPr>
          <p:nvPr>
            <p:ph type="sldNum" sz="quarter" idx="10"/>
          </p:nvPr>
        </p:nvSpPr>
        <p:spPr/>
        <p:txBody>
          <a:bodyPr/>
          <a:lstStyle/>
          <a:p>
            <a:fld id="{E07ABD7B-C8A9-41EE-BEF9-8E378B2CEADA}" type="slidenum">
              <a:rPr lang="de-DE" smtClean="0"/>
              <a:t>1</a:t>
            </a:fld>
            <a:endParaRPr lang="de-DE" dirty="0"/>
          </a:p>
        </p:txBody>
      </p:sp>
    </p:spTree>
    <p:extLst>
      <p:ext uri="{BB962C8B-B14F-4D97-AF65-F5344CB8AC3E}">
        <p14:creationId xmlns:p14="http://schemas.microsoft.com/office/powerpoint/2010/main" val="909435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en-IN" altLang="de-DE" dirty="0">
                <a:latin typeface="Arial" pitchFamily="34" charset="0"/>
              </a:rPr>
              <a:t>Now you have the role of participant.</a:t>
            </a:r>
          </a:p>
        </p:txBody>
      </p:sp>
      <p:sp>
        <p:nvSpPr>
          <p:cNvPr id="4" name="Foliennummernplatzhalter 3"/>
          <p:cNvSpPr>
            <a:spLocks noGrp="1"/>
          </p:cNvSpPr>
          <p:nvPr>
            <p:ph type="sldNum" sz="quarter" idx="10"/>
          </p:nvPr>
        </p:nvSpPr>
        <p:spPr/>
        <p:txBody>
          <a:bodyPr/>
          <a:lstStyle/>
          <a:p>
            <a:fld id="{E07ABD7B-C8A9-41EE-BEF9-8E378B2CEADA}" type="slidenum">
              <a:rPr lang="de-DE" smtClean="0"/>
              <a:t>10</a:t>
            </a:fld>
            <a:endParaRPr lang="de-DE"/>
          </a:p>
        </p:txBody>
      </p:sp>
    </p:spTree>
    <p:extLst>
      <p:ext uri="{BB962C8B-B14F-4D97-AF65-F5344CB8AC3E}">
        <p14:creationId xmlns:p14="http://schemas.microsoft.com/office/powerpoint/2010/main" val="3374657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pPr>
              <a:spcBef>
                <a:spcPct val="0"/>
              </a:spcBef>
            </a:pPr>
            <a:r>
              <a:rPr lang="en-GB" altLang="de-DE" dirty="0">
                <a:solidFill>
                  <a:srgbClr val="000000"/>
                </a:solidFill>
                <a:latin typeface="Arial" charset="0"/>
              </a:rPr>
              <a:t>I am given a performance right now.</a:t>
            </a:r>
          </a:p>
          <a:p>
            <a:pPr>
              <a:spcBef>
                <a:spcPct val="0"/>
              </a:spcBef>
            </a:pPr>
            <a:r>
              <a:rPr lang="en-GB" altLang="de-DE" dirty="0">
                <a:solidFill>
                  <a:srgbClr val="000000"/>
                </a:solidFill>
                <a:latin typeface="Arial" charset="0"/>
              </a:rPr>
              <a:t>Give a convincing performance   </a:t>
            </a:r>
          </a:p>
          <a:p>
            <a:pPr>
              <a:spcBef>
                <a:spcPct val="0"/>
              </a:spcBef>
            </a:pPr>
            <a:r>
              <a:rPr lang="en-GB" altLang="de-DE" dirty="0">
                <a:solidFill>
                  <a:srgbClr val="000000"/>
                </a:solidFill>
                <a:latin typeface="Arial" charset="0"/>
              </a:rPr>
              <a:t>Engage your listeners.</a:t>
            </a:r>
          </a:p>
          <a:p>
            <a:pPr defTabSz="914311">
              <a:spcBef>
                <a:spcPct val="0"/>
              </a:spcBef>
              <a:defRPr/>
            </a:pPr>
            <a:r>
              <a:rPr lang="en-GB" altLang="de-DE" dirty="0">
                <a:solidFill>
                  <a:srgbClr val="000000"/>
                </a:solidFill>
                <a:latin typeface="Arial" charset="0"/>
              </a:rPr>
              <a:t>In fact I am now giving a performance right now.</a:t>
            </a:r>
          </a:p>
          <a:p>
            <a:pPr>
              <a:spcBef>
                <a:spcPct val="0"/>
              </a:spcBef>
            </a:pPr>
            <a:endParaRPr lang="en-US" altLang="de-DE" dirty="0">
              <a:solidFill>
                <a:srgbClr val="000000"/>
              </a:solidFill>
              <a:latin typeface="Arial" charset="0"/>
            </a:endParaRPr>
          </a:p>
          <a:p>
            <a:endParaRPr lang="de-DE" dirty="0"/>
          </a:p>
        </p:txBody>
      </p:sp>
      <p:sp>
        <p:nvSpPr>
          <p:cNvPr id="4" name="Foliennummernplatzhalter 3"/>
          <p:cNvSpPr>
            <a:spLocks noGrp="1"/>
          </p:cNvSpPr>
          <p:nvPr>
            <p:ph type="sldNum" sz="quarter" idx="10"/>
          </p:nvPr>
        </p:nvSpPr>
        <p:spPr/>
        <p:txBody>
          <a:bodyPr/>
          <a:lstStyle/>
          <a:p>
            <a:fld id="{E07ABD7B-C8A9-41EE-BEF9-8E378B2CEADA}" type="slidenum">
              <a:rPr lang="de-DE" smtClean="0"/>
              <a:t>11</a:t>
            </a:fld>
            <a:endParaRPr lang="de-DE"/>
          </a:p>
        </p:txBody>
      </p:sp>
    </p:spTree>
    <p:extLst>
      <p:ext uri="{BB962C8B-B14F-4D97-AF65-F5344CB8AC3E}">
        <p14:creationId xmlns:p14="http://schemas.microsoft.com/office/powerpoint/2010/main" val="4244486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pPr defTabSz="914311">
              <a:defRPr/>
            </a:pPr>
            <a:r>
              <a:rPr lang="en-GB" altLang="de-DE" dirty="0">
                <a:latin typeface="OpineHeavy" pitchFamily="2" charset="0"/>
              </a:rPr>
              <a:t>Avoid Arrogance</a:t>
            </a:r>
          </a:p>
          <a:p>
            <a:endParaRPr lang="de-DE" dirty="0"/>
          </a:p>
        </p:txBody>
      </p:sp>
      <p:sp>
        <p:nvSpPr>
          <p:cNvPr id="4" name="Foliennummernplatzhalter 3"/>
          <p:cNvSpPr>
            <a:spLocks noGrp="1"/>
          </p:cNvSpPr>
          <p:nvPr>
            <p:ph type="sldNum" sz="quarter" idx="10"/>
          </p:nvPr>
        </p:nvSpPr>
        <p:spPr/>
        <p:txBody>
          <a:bodyPr/>
          <a:lstStyle/>
          <a:p>
            <a:fld id="{E07ABD7B-C8A9-41EE-BEF9-8E378B2CEADA}" type="slidenum">
              <a:rPr lang="de-DE" smtClean="0"/>
              <a:t>12</a:t>
            </a:fld>
            <a:endParaRPr lang="de-DE"/>
          </a:p>
        </p:txBody>
      </p:sp>
    </p:spTree>
    <p:extLst>
      <p:ext uri="{BB962C8B-B14F-4D97-AF65-F5344CB8AC3E}">
        <p14:creationId xmlns:p14="http://schemas.microsoft.com/office/powerpoint/2010/main" val="2467942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pPr defTabSz="914311">
              <a:defRPr/>
            </a:pPr>
            <a:r>
              <a:rPr lang="en-GB" altLang="de-DE" dirty="0">
                <a:latin typeface="OpineHeavy" pitchFamily="2" charset="0"/>
              </a:rPr>
              <a:t>Avoid Arrogance</a:t>
            </a:r>
          </a:p>
          <a:p>
            <a:endParaRPr lang="de-DE" dirty="0"/>
          </a:p>
        </p:txBody>
      </p:sp>
      <p:sp>
        <p:nvSpPr>
          <p:cNvPr id="4" name="Foliennummernplatzhalter 3"/>
          <p:cNvSpPr>
            <a:spLocks noGrp="1"/>
          </p:cNvSpPr>
          <p:nvPr>
            <p:ph type="sldNum" sz="quarter" idx="10"/>
          </p:nvPr>
        </p:nvSpPr>
        <p:spPr/>
        <p:txBody>
          <a:bodyPr/>
          <a:lstStyle/>
          <a:p>
            <a:fld id="{E07ABD7B-C8A9-41EE-BEF9-8E378B2CEADA}" type="slidenum">
              <a:rPr lang="de-DE" smtClean="0"/>
              <a:t>13</a:t>
            </a:fld>
            <a:endParaRPr lang="de-DE"/>
          </a:p>
        </p:txBody>
      </p:sp>
    </p:spTree>
    <p:extLst>
      <p:ext uri="{BB962C8B-B14F-4D97-AF65-F5344CB8AC3E}">
        <p14:creationId xmlns:p14="http://schemas.microsoft.com/office/powerpoint/2010/main" val="2467942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7"/>
          <p:cNvSpPr>
            <a:spLocks noGrp="1" noChangeArrowheads="1"/>
          </p:cNvSpPr>
          <p:nvPr>
            <p:ph type="sldNum" sz="quarter" idx="5"/>
          </p:nvPr>
        </p:nvSpPr>
        <p:spPr>
          <a:noFill/>
        </p:spPr>
        <p:txBody>
          <a:bodyPr/>
          <a:lstStyle>
            <a:lvl1pPr>
              <a:defRPr sz="2600">
                <a:solidFill>
                  <a:schemeClr val="tx1"/>
                </a:solidFill>
                <a:latin typeface="Times New Roman" pitchFamily="18" charset="0"/>
              </a:defRPr>
            </a:lvl1pPr>
            <a:lvl2pPr marL="804684" indent="-309494">
              <a:defRPr sz="2600">
                <a:solidFill>
                  <a:schemeClr val="tx1"/>
                </a:solidFill>
                <a:latin typeface="Times New Roman" pitchFamily="18" charset="0"/>
              </a:defRPr>
            </a:lvl2pPr>
            <a:lvl3pPr marL="1237976" indent="-247596">
              <a:defRPr sz="2600">
                <a:solidFill>
                  <a:schemeClr val="tx1"/>
                </a:solidFill>
                <a:latin typeface="Times New Roman" pitchFamily="18" charset="0"/>
              </a:defRPr>
            </a:lvl3pPr>
            <a:lvl4pPr marL="1733167" indent="-247596">
              <a:defRPr sz="2600">
                <a:solidFill>
                  <a:schemeClr val="tx1"/>
                </a:solidFill>
                <a:latin typeface="Times New Roman" pitchFamily="18" charset="0"/>
              </a:defRPr>
            </a:lvl4pPr>
            <a:lvl5pPr marL="2228358" indent="-247596">
              <a:defRPr sz="2600">
                <a:solidFill>
                  <a:schemeClr val="tx1"/>
                </a:solidFill>
                <a:latin typeface="Times New Roman" pitchFamily="18" charset="0"/>
              </a:defRPr>
            </a:lvl5pPr>
            <a:lvl6pPr marL="2723548" indent="-247596" eaLnBrk="0" fontAlgn="base" hangingPunct="0">
              <a:spcBef>
                <a:spcPct val="0"/>
              </a:spcBef>
              <a:spcAft>
                <a:spcPct val="0"/>
              </a:spcAft>
              <a:defRPr sz="2600">
                <a:solidFill>
                  <a:schemeClr val="tx1"/>
                </a:solidFill>
                <a:latin typeface="Times New Roman" pitchFamily="18" charset="0"/>
              </a:defRPr>
            </a:lvl6pPr>
            <a:lvl7pPr marL="3218739" indent="-247596" eaLnBrk="0" fontAlgn="base" hangingPunct="0">
              <a:spcBef>
                <a:spcPct val="0"/>
              </a:spcBef>
              <a:spcAft>
                <a:spcPct val="0"/>
              </a:spcAft>
              <a:defRPr sz="2600">
                <a:solidFill>
                  <a:schemeClr val="tx1"/>
                </a:solidFill>
                <a:latin typeface="Times New Roman" pitchFamily="18" charset="0"/>
              </a:defRPr>
            </a:lvl7pPr>
            <a:lvl8pPr marL="3713929" indent="-247596" eaLnBrk="0" fontAlgn="base" hangingPunct="0">
              <a:spcBef>
                <a:spcPct val="0"/>
              </a:spcBef>
              <a:spcAft>
                <a:spcPct val="0"/>
              </a:spcAft>
              <a:defRPr sz="2600">
                <a:solidFill>
                  <a:schemeClr val="tx1"/>
                </a:solidFill>
                <a:latin typeface="Times New Roman" pitchFamily="18" charset="0"/>
              </a:defRPr>
            </a:lvl8pPr>
            <a:lvl9pPr marL="4209119" indent="-247596" eaLnBrk="0" fontAlgn="base" hangingPunct="0">
              <a:spcBef>
                <a:spcPct val="0"/>
              </a:spcBef>
              <a:spcAft>
                <a:spcPct val="0"/>
              </a:spcAft>
              <a:defRPr sz="2600">
                <a:solidFill>
                  <a:schemeClr val="tx1"/>
                </a:solidFill>
                <a:latin typeface="Times New Roman" pitchFamily="18" charset="0"/>
              </a:defRPr>
            </a:lvl9pPr>
          </a:lstStyle>
          <a:p>
            <a:fld id="{12576E80-AF28-4412-B084-03A93467C2F2}" type="slidenum">
              <a:rPr lang="en-US" altLang="de-DE" sz="1300"/>
              <a:pPr/>
              <a:t>14</a:t>
            </a:fld>
            <a:endParaRPr lang="en-US" altLang="de-DE" sz="1300"/>
          </a:p>
        </p:txBody>
      </p:sp>
      <p:sp>
        <p:nvSpPr>
          <p:cNvPr id="1227779" name="Rectangle 2"/>
          <p:cNvSpPr>
            <a:spLocks noGrp="1" noRot="1" noChangeAspect="1" noChangeArrowheads="1" noTextEdit="1"/>
          </p:cNvSpPr>
          <p:nvPr>
            <p:ph type="sldImg"/>
          </p:nvPr>
        </p:nvSpPr>
        <p:spPr>
          <a:xfrm>
            <a:off x="139700" y="768350"/>
            <a:ext cx="6819900" cy="3836988"/>
          </a:xfrm>
          <a:ln/>
        </p:spPr>
      </p:sp>
      <p:sp>
        <p:nvSpPr>
          <p:cNvPr id="1227780" name="Rectangle 3"/>
          <p:cNvSpPr>
            <a:spLocks noGrp="1" noChangeArrowheads="1"/>
          </p:cNvSpPr>
          <p:nvPr>
            <p:ph type="body" idx="1"/>
          </p:nvPr>
        </p:nvSpPr>
        <p:spPr>
          <a:xfrm>
            <a:off x="82806" y="4861157"/>
            <a:ext cx="6921859" cy="4605821"/>
          </a:xfrm>
          <a:noFill/>
        </p:spPr>
        <p:txBody>
          <a:bodyPr/>
          <a:lstStyle/>
          <a:p>
            <a:r>
              <a:rPr lang="en-IN" altLang="de-DE" sz="2800" dirty="0">
                <a:latin typeface="Arial" pitchFamily="34" charset="0"/>
              </a:rPr>
              <a:t>Operating Systems: How you function.</a:t>
            </a:r>
          </a:p>
          <a:p>
            <a:r>
              <a:rPr lang="en-IN" altLang="de-DE" sz="2800" dirty="0">
                <a:latin typeface="Arial" pitchFamily="34" charset="0"/>
              </a:rPr>
              <a:t>Now you have the role of participant.</a:t>
            </a:r>
            <a:endParaRPr lang="de-DE" altLang="de-DE" sz="2600" dirty="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lvl1pPr>
              <a:defRPr sz="2800">
                <a:solidFill>
                  <a:srgbClr val="EAEAEA"/>
                </a:solidFill>
                <a:latin typeface="Arial" pitchFamily="34" charset="0"/>
              </a:defRPr>
            </a:lvl1pPr>
            <a:lvl2pPr marL="769863" indent="-295246">
              <a:defRPr sz="2800">
                <a:solidFill>
                  <a:srgbClr val="EAEAEA"/>
                </a:solidFill>
                <a:latin typeface="Arial" pitchFamily="34" charset="0"/>
              </a:defRPr>
            </a:lvl2pPr>
            <a:lvl3pPr marL="1184159" indent="-236515">
              <a:defRPr sz="2800">
                <a:solidFill>
                  <a:srgbClr val="EAEAEA"/>
                </a:solidFill>
                <a:latin typeface="Arial" pitchFamily="34" charset="0"/>
              </a:defRPr>
            </a:lvl3pPr>
            <a:lvl4pPr marL="1657188" indent="-236515">
              <a:defRPr sz="2800">
                <a:solidFill>
                  <a:srgbClr val="EAEAEA"/>
                </a:solidFill>
                <a:latin typeface="Arial" pitchFamily="34" charset="0"/>
              </a:defRPr>
            </a:lvl4pPr>
            <a:lvl5pPr marL="2131804" indent="-236515">
              <a:defRPr sz="2800">
                <a:solidFill>
                  <a:srgbClr val="EAEAEA"/>
                </a:solidFill>
                <a:latin typeface="Arial" pitchFamily="34" charset="0"/>
              </a:defRPr>
            </a:lvl5pPr>
            <a:lvl6pPr marL="2588960" indent="-236515" algn="ctr" eaLnBrk="0" fontAlgn="base" hangingPunct="0">
              <a:spcBef>
                <a:spcPct val="0"/>
              </a:spcBef>
              <a:spcAft>
                <a:spcPct val="0"/>
              </a:spcAft>
              <a:defRPr sz="2800">
                <a:solidFill>
                  <a:srgbClr val="EAEAEA"/>
                </a:solidFill>
                <a:latin typeface="Arial" pitchFamily="34" charset="0"/>
              </a:defRPr>
            </a:lvl6pPr>
            <a:lvl7pPr marL="3046114" indent="-236515" algn="ctr" eaLnBrk="0" fontAlgn="base" hangingPunct="0">
              <a:spcBef>
                <a:spcPct val="0"/>
              </a:spcBef>
              <a:spcAft>
                <a:spcPct val="0"/>
              </a:spcAft>
              <a:defRPr sz="2800">
                <a:solidFill>
                  <a:srgbClr val="EAEAEA"/>
                </a:solidFill>
                <a:latin typeface="Arial" pitchFamily="34" charset="0"/>
              </a:defRPr>
            </a:lvl7pPr>
            <a:lvl8pPr marL="3503269" indent="-236515" algn="ctr" eaLnBrk="0" fontAlgn="base" hangingPunct="0">
              <a:spcBef>
                <a:spcPct val="0"/>
              </a:spcBef>
              <a:spcAft>
                <a:spcPct val="0"/>
              </a:spcAft>
              <a:defRPr sz="2800">
                <a:solidFill>
                  <a:srgbClr val="EAEAEA"/>
                </a:solidFill>
                <a:latin typeface="Arial" pitchFamily="34" charset="0"/>
              </a:defRPr>
            </a:lvl8pPr>
            <a:lvl9pPr marL="3960424" indent="-236515" algn="ctr" eaLnBrk="0" fontAlgn="base" hangingPunct="0">
              <a:spcBef>
                <a:spcPct val="0"/>
              </a:spcBef>
              <a:spcAft>
                <a:spcPct val="0"/>
              </a:spcAft>
              <a:defRPr sz="2800">
                <a:solidFill>
                  <a:srgbClr val="EAEAEA"/>
                </a:solidFill>
                <a:latin typeface="Arial" pitchFamily="34" charset="0"/>
              </a:defRPr>
            </a:lvl9pPr>
          </a:lstStyle>
          <a:p>
            <a:fld id="{9ADCC649-A601-42B6-BE95-3D95271869E8}" type="slidenum">
              <a:rPr lang="en-GB" altLang="de-DE" sz="1300">
                <a:solidFill>
                  <a:srgbClr val="000000"/>
                </a:solidFill>
                <a:latin typeface="Times New Roman" pitchFamily="18" charset="0"/>
              </a:rPr>
              <a:pPr/>
              <a:t>15</a:t>
            </a:fld>
            <a:endParaRPr lang="en-GB" altLang="de-DE" sz="1300" dirty="0">
              <a:solidFill>
                <a:srgbClr val="000000"/>
              </a:solidFill>
              <a:latin typeface="Times New Roman" pitchFamily="18" charset="0"/>
            </a:endParaRPr>
          </a:p>
        </p:txBody>
      </p:sp>
      <p:sp>
        <p:nvSpPr>
          <p:cNvPr id="184323" name="Rectangle 2"/>
          <p:cNvSpPr>
            <a:spLocks noGrp="1" noRot="1" noChangeAspect="1" noChangeArrowheads="1" noTextEdit="1"/>
          </p:cNvSpPr>
          <p:nvPr>
            <p:ph type="sldImg"/>
          </p:nvPr>
        </p:nvSpPr>
        <p:spPr>
          <a:xfrm>
            <a:off x="139700" y="768350"/>
            <a:ext cx="6819900" cy="3836988"/>
          </a:xfrm>
          <a:ln/>
        </p:spPr>
      </p:sp>
      <p:sp>
        <p:nvSpPr>
          <p:cNvPr id="184324" name="Rectangle 3"/>
          <p:cNvSpPr>
            <a:spLocks noGrp="1" noChangeArrowheads="1"/>
          </p:cNvSpPr>
          <p:nvPr>
            <p:ph type="body" idx="1"/>
          </p:nvPr>
        </p:nvSpPr>
        <p:spPr>
          <a:noFill/>
        </p:spPr>
        <p:txBody>
          <a:bodyPr/>
          <a:lstStyle/>
          <a:p>
            <a:pPr defTabSz="914311">
              <a:defRPr/>
            </a:pPr>
            <a:r>
              <a:rPr lang="en-GB" altLang="de-DE" sz="3200" b="1" dirty="0">
                <a:solidFill>
                  <a:srgbClr val="000000"/>
                </a:solidFill>
                <a:latin typeface="Arial" pitchFamily="34" charset="0"/>
              </a:rPr>
              <a:t>conveying information</a:t>
            </a:r>
            <a:endParaRPr lang="en-US" altLang="de-DE" sz="2800" b="1" dirty="0">
              <a:solidFill>
                <a:srgbClr val="000000"/>
              </a:solidFill>
              <a:latin typeface="Arial" pitchFamily="34" charset="0"/>
            </a:endParaRPr>
          </a:p>
          <a:p>
            <a:endParaRPr lang="en-US" altLang="de-DE" sz="2900" dirty="0"/>
          </a:p>
          <a:p>
            <a:r>
              <a:rPr lang="en-US" altLang="de-DE" sz="2900" dirty="0"/>
              <a:t>Minds move faster than lips</a:t>
            </a:r>
            <a:endParaRPr lang="en-US" alt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67EF2C-227E-428B-8EB6-C654E90467E2}" type="slidenum">
              <a:rPr lang="en-GB" altLang="de-DE"/>
              <a:pPr/>
              <a:t>16</a:t>
            </a:fld>
            <a:endParaRPr lang="en-GB" altLang="de-DE"/>
          </a:p>
        </p:txBody>
      </p:sp>
      <p:sp>
        <p:nvSpPr>
          <p:cNvPr id="9871362" name="Rectangle 2"/>
          <p:cNvSpPr>
            <a:spLocks noGrp="1" noRot="1" noChangeAspect="1" noChangeArrowheads="1" noTextEdit="1"/>
          </p:cNvSpPr>
          <p:nvPr>
            <p:ph type="sldImg"/>
          </p:nvPr>
        </p:nvSpPr>
        <p:spPr>
          <a:xfrm>
            <a:off x="139700" y="768350"/>
            <a:ext cx="6819900" cy="3836988"/>
          </a:xfrm>
          <a:ln/>
        </p:spPr>
      </p:sp>
      <p:sp>
        <p:nvSpPr>
          <p:cNvPr id="9871363" name="Rectangle 3"/>
          <p:cNvSpPr>
            <a:spLocks noGrp="1" noChangeArrowheads="1"/>
          </p:cNvSpPr>
          <p:nvPr>
            <p:ph type="body" idx="1"/>
          </p:nvPr>
        </p:nvSpPr>
        <p:spPr/>
        <p:txBody>
          <a:bodyPr/>
          <a:lstStyle/>
          <a:p>
            <a:pPr>
              <a:spcBef>
                <a:spcPct val="0"/>
              </a:spcBef>
            </a:pPr>
            <a:r>
              <a:rPr lang="en-GB" altLang="de-DE" sz="2900" dirty="0">
                <a:latin typeface="Arial" charset="0"/>
              </a:rPr>
              <a:t>You want to make your presentation worthwhile for the audience.</a:t>
            </a:r>
          </a:p>
          <a:p>
            <a:pPr>
              <a:spcBef>
                <a:spcPct val="0"/>
              </a:spcBef>
            </a:pPr>
            <a:r>
              <a:rPr lang="en-GB" altLang="de-DE" sz="2900" dirty="0">
                <a:latin typeface="Arial" charset="0"/>
              </a:rPr>
              <a:t>What you do matters.</a:t>
            </a:r>
          </a:p>
          <a:p>
            <a:pPr>
              <a:spcBef>
                <a:spcPct val="0"/>
              </a:spcBef>
            </a:pPr>
            <a:r>
              <a:rPr lang="en-GB" altLang="de-DE" sz="2900" dirty="0">
                <a:latin typeface="Arial" charset="0"/>
              </a:rPr>
              <a:t>Participating </a:t>
            </a:r>
            <a:r>
              <a:rPr lang="en-GB" altLang="de-DE" sz="2900" dirty="0" err="1">
                <a:latin typeface="Arial" charset="0"/>
              </a:rPr>
              <a:t>5x</a:t>
            </a:r>
            <a:r>
              <a:rPr lang="en-GB" altLang="de-DE" sz="2900" dirty="0">
                <a:latin typeface="Arial" charset="0"/>
              </a:rPr>
              <a:t> as effective as Reading</a:t>
            </a:r>
          </a:p>
          <a:p>
            <a:pPr>
              <a:lnSpc>
                <a:spcPct val="105000"/>
              </a:lnSpc>
            </a:pPr>
            <a:r>
              <a:rPr lang="en-GB" altLang="de-DE" sz="2900" dirty="0">
                <a:latin typeface="Arial" charset="0"/>
              </a:rPr>
              <a:t>How to increase recall:</a:t>
            </a:r>
          </a:p>
          <a:p>
            <a:pPr>
              <a:lnSpc>
                <a:spcPct val="105000"/>
              </a:lnSpc>
            </a:pPr>
            <a:r>
              <a:rPr lang="en-GB" altLang="de-DE" sz="2900" dirty="0">
                <a:latin typeface="Arial" charset="0"/>
              </a:rPr>
              <a:t>When you give a presentation, people will remember five times as much as if they </a:t>
            </a:r>
          </a:p>
          <a:p>
            <a:pPr>
              <a:lnSpc>
                <a:spcPct val="105000"/>
              </a:lnSpc>
            </a:pPr>
            <a:r>
              <a:rPr lang="en-GB" altLang="de-DE" sz="2900" dirty="0">
                <a:latin typeface="Arial" charset="0"/>
              </a:rPr>
              <a:t>read your email.</a:t>
            </a:r>
            <a:endParaRPr lang="de-DE" altLang="de-DE" sz="2700" dirty="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7"/>
          <p:cNvSpPr>
            <a:spLocks noGrp="1" noChangeArrowheads="1"/>
          </p:cNvSpPr>
          <p:nvPr>
            <p:ph type="sldNum" sz="quarter" idx="5"/>
          </p:nvPr>
        </p:nvSpPr>
        <p:spPr>
          <a:noFill/>
        </p:spPr>
        <p:txBody>
          <a:bodyPr/>
          <a:lstStyle>
            <a:lvl1pPr>
              <a:defRPr sz="2600">
                <a:solidFill>
                  <a:schemeClr val="tx1"/>
                </a:solidFill>
                <a:latin typeface="Times New Roman" pitchFamily="18" charset="0"/>
              </a:defRPr>
            </a:lvl1pPr>
            <a:lvl2pPr marL="804684" indent="-309494">
              <a:defRPr sz="2600">
                <a:solidFill>
                  <a:schemeClr val="tx1"/>
                </a:solidFill>
                <a:latin typeface="Times New Roman" pitchFamily="18" charset="0"/>
              </a:defRPr>
            </a:lvl2pPr>
            <a:lvl3pPr marL="1237976" indent="-247596">
              <a:defRPr sz="2600">
                <a:solidFill>
                  <a:schemeClr val="tx1"/>
                </a:solidFill>
                <a:latin typeface="Times New Roman" pitchFamily="18" charset="0"/>
              </a:defRPr>
            </a:lvl3pPr>
            <a:lvl4pPr marL="1733167" indent="-247596">
              <a:defRPr sz="2600">
                <a:solidFill>
                  <a:schemeClr val="tx1"/>
                </a:solidFill>
                <a:latin typeface="Times New Roman" pitchFamily="18" charset="0"/>
              </a:defRPr>
            </a:lvl4pPr>
            <a:lvl5pPr marL="2228358" indent="-247596">
              <a:defRPr sz="2600">
                <a:solidFill>
                  <a:schemeClr val="tx1"/>
                </a:solidFill>
                <a:latin typeface="Times New Roman" pitchFamily="18" charset="0"/>
              </a:defRPr>
            </a:lvl5pPr>
            <a:lvl6pPr marL="2723548" indent="-247596" eaLnBrk="0" fontAlgn="base" hangingPunct="0">
              <a:spcBef>
                <a:spcPct val="0"/>
              </a:spcBef>
              <a:spcAft>
                <a:spcPct val="0"/>
              </a:spcAft>
              <a:defRPr sz="2600">
                <a:solidFill>
                  <a:schemeClr val="tx1"/>
                </a:solidFill>
                <a:latin typeface="Times New Roman" pitchFamily="18" charset="0"/>
              </a:defRPr>
            </a:lvl6pPr>
            <a:lvl7pPr marL="3218739" indent="-247596" eaLnBrk="0" fontAlgn="base" hangingPunct="0">
              <a:spcBef>
                <a:spcPct val="0"/>
              </a:spcBef>
              <a:spcAft>
                <a:spcPct val="0"/>
              </a:spcAft>
              <a:defRPr sz="2600">
                <a:solidFill>
                  <a:schemeClr val="tx1"/>
                </a:solidFill>
                <a:latin typeface="Times New Roman" pitchFamily="18" charset="0"/>
              </a:defRPr>
            </a:lvl7pPr>
            <a:lvl8pPr marL="3713929" indent="-247596" eaLnBrk="0" fontAlgn="base" hangingPunct="0">
              <a:spcBef>
                <a:spcPct val="0"/>
              </a:spcBef>
              <a:spcAft>
                <a:spcPct val="0"/>
              </a:spcAft>
              <a:defRPr sz="2600">
                <a:solidFill>
                  <a:schemeClr val="tx1"/>
                </a:solidFill>
                <a:latin typeface="Times New Roman" pitchFamily="18" charset="0"/>
              </a:defRPr>
            </a:lvl8pPr>
            <a:lvl9pPr marL="4209119" indent="-247596" eaLnBrk="0" fontAlgn="base" hangingPunct="0">
              <a:spcBef>
                <a:spcPct val="0"/>
              </a:spcBef>
              <a:spcAft>
                <a:spcPct val="0"/>
              </a:spcAft>
              <a:defRPr sz="2600">
                <a:solidFill>
                  <a:schemeClr val="tx1"/>
                </a:solidFill>
                <a:latin typeface="Times New Roman" pitchFamily="18" charset="0"/>
              </a:defRPr>
            </a:lvl9pPr>
          </a:lstStyle>
          <a:p>
            <a:fld id="{12576E80-AF28-4412-B084-03A93467C2F2}" type="slidenum">
              <a:rPr lang="en-US" altLang="de-DE" sz="1300"/>
              <a:pPr/>
              <a:t>17</a:t>
            </a:fld>
            <a:endParaRPr lang="en-US" altLang="de-DE" sz="1300"/>
          </a:p>
        </p:txBody>
      </p:sp>
      <p:sp>
        <p:nvSpPr>
          <p:cNvPr id="1227779" name="Rectangle 2"/>
          <p:cNvSpPr>
            <a:spLocks noGrp="1" noRot="1" noChangeAspect="1" noChangeArrowheads="1" noTextEdit="1"/>
          </p:cNvSpPr>
          <p:nvPr>
            <p:ph type="sldImg"/>
          </p:nvPr>
        </p:nvSpPr>
        <p:spPr>
          <a:xfrm>
            <a:off x="139700" y="768350"/>
            <a:ext cx="6819900" cy="3836988"/>
          </a:xfrm>
          <a:ln/>
        </p:spPr>
      </p:sp>
      <p:sp>
        <p:nvSpPr>
          <p:cNvPr id="1227780" name="Rectangle 3"/>
          <p:cNvSpPr>
            <a:spLocks noGrp="1" noChangeArrowheads="1"/>
          </p:cNvSpPr>
          <p:nvPr>
            <p:ph type="body" idx="1"/>
          </p:nvPr>
        </p:nvSpPr>
        <p:spPr>
          <a:xfrm>
            <a:off x="82806" y="4861157"/>
            <a:ext cx="6921859" cy="4605821"/>
          </a:xfrm>
          <a:noFill/>
        </p:spPr>
        <p:txBody>
          <a:bodyPr/>
          <a:lstStyle/>
          <a:p>
            <a:r>
              <a:rPr lang="de-DE" altLang="de-DE" sz="2600" dirty="0">
                <a:latin typeface="Arial" pitchFamily="34" charset="0"/>
              </a:rPr>
              <a:t>Due  to your </a:t>
            </a:r>
            <a:r>
              <a:rPr lang="de-DE" altLang="de-DE" sz="2600" dirty="0" err="1">
                <a:latin typeface="Arial" pitchFamily="34" charset="0"/>
              </a:rPr>
              <a:t>upbringing</a:t>
            </a:r>
            <a:r>
              <a:rPr lang="de-DE" altLang="de-DE" sz="2600" dirty="0">
                <a:latin typeface="Arial" pitchFamily="34" charset="0"/>
              </a:rPr>
              <a:t>, your </a:t>
            </a:r>
            <a:r>
              <a:rPr lang="de-DE" altLang="de-DE" sz="2600" dirty="0" err="1">
                <a:latin typeface="Arial" pitchFamily="34" charset="0"/>
              </a:rPr>
              <a:t>education</a:t>
            </a:r>
            <a:r>
              <a:rPr lang="de-DE" altLang="de-DE" sz="2600" dirty="0">
                <a:latin typeface="Arial" pitchFamily="34" charset="0"/>
              </a:rPr>
              <a:t>, your </a:t>
            </a:r>
            <a:r>
              <a:rPr lang="de-DE" altLang="de-DE" sz="2600" dirty="0" err="1">
                <a:latin typeface="Arial" pitchFamily="34" charset="0"/>
              </a:rPr>
              <a:t>experiences</a:t>
            </a:r>
            <a:r>
              <a:rPr lang="de-DE" altLang="de-DE" sz="2600" dirty="0">
                <a:latin typeface="Arial" pitchFamily="34" charset="0"/>
              </a:rPr>
              <a:t>, your style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7"/>
          <p:cNvSpPr>
            <a:spLocks noGrp="1" noChangeArrowheads="1"/>
          </p:cNvSpPr>
          <p:nvPr>
            <p:ph type="sldNum" sz="quarter" idx="5"/>
          </p:nvPr>
        </p:nvSpPr>
        <p:spPr>
          <a:noFill/>
        </p:spPr>
        <p:txBody>
          <a:bodyPr/>
          <a:lstStyle>
            <a:lvl1pPr>
              <a:defRPr sz="2600">
                <a:solidFill>
                  <a:schemeClr val="tx1"/>
                </a:solidFill>
                <a:latin typeface="Times New Roman" pitchFamily="18" charset="0"/>
              </a:defRPr>
            </a:lvl1pPr>
            <a:lvl2pPr marL="804684" indent="-309494">
              <a:defRPr sz="2600">
                <a:solidFill>
                  <a:schemeClr val="tx1"/>
                </a:solidFill>
                <a:latin typeface="Times New Roman" pitchFamily="18" charset="0"/>
              </a:defRPr>
            </a:lvl2pPr>
            <a:lvl3pPr marL="1237976" indent="-247596">
              <a:defRPr sz="2600">
                <a:solidFill>
                  <a:schemeClr val="tx1"/>
                </a:solidFill>
                <a:latin typeface="Times New Roman" pitchFamily="18" charset="0"/>
              </a:defRPr>
            </a:lvl3pPr>
            <a:lvl4pPr marL="1733167" indent="-247596">
              <a:defRPr sz="2600">
                <a:solidFill>
                  <a:schemeClr val="tx1"/>
                </a:solidFill>
                <a:latin typeface="Times New Roman" pitchFamily="18" charset="0"/>
              </a:defRPr>
            </a:lvl4pPr>
            <a:lvl5pPr marL="2228358" indent="-247596">
              <a:defRPr sz="2600">
                <a:solidFill>
                  <a:schemeClr val="tx1"/>
                </a:solidFill>
                <a:latin typeface="Times New Roman" pitchFamily="18" charset="0"/>
              </a:defRPr>
            </a:lvl5pPr>
            <a:lvl6pPr marL="2723548" indent="-247596" eaLnBrk="0" fontAlgn="base" hangingPunct="0">
              <a:spcBef>
                <a:spcPct val="0"/>
              </a:spcBef>
              <a:spcAft>
                <a:spcPct val="0"/>
              </a:spcAft>
              <a:defRPr sz="2600">
                <a:solidFill>
                  <a:schemeClr val="tx1"/>
                </a:solidFill>
                <a:latin typeface="Times New Roman" pitchFamily="18" charset="0"/>
              </a:defRPr>
            </a:lvl6pPr>
            <a:lvl7pPr marL="3218739" indent="-247596" eaLnBrk="0" fontAlgn="base" hangingPunct="0">
              <a:spcBef>
                <a:spcPct val="0"/>
              </a:spcBef>
              <a:spcAft>
                <a:spcPct val="0"/>
              </a:spcAft>
              <a:defRPr sz="2600">
                <a:solidFill>
                  <a:schemeClr val="tx1"/>
                </a:solidFill>
                <a:latin typeface="Times New Roman" pitchFamily="18" charset="0"/>
              </a:defRPr>
            </a:lvl7pPr>
            <a:lvl8pPr marL="3713929" indent="-247596" eaLnBrk="0" fontAlgn="base" hangingPunct="0">
              <a:spcBef>
                <a:spcPct val="0"/>
              </a:spcBef>
              <a:spcAft>
                <a:spcPct val="0"/>
              </a:spcAft>
              <a:defRPr sz="2600">
                <a:solidFill>
                  <a:schemeClr val="tx1"/>
                </a:solidFill>
                <a:latin typeface="Times New Roman" pitchFamily="18" charset="0"/>
              </a:defRPr>
            </a:lvl8pPr>
            <a:lvl9pPr marL="4209119" indent="-247596" eaLnBrk="0" fontAlgn="base" hangingPunct="0">
              <a:spcBef>
                <a:spcPct val="0"/>
              </a:spcBef>
              <a:spcAft>
                <a:spcPct val="0"/>
              </a:spcAft>
              <a:defRPr sz="2600">
                <a:solidFill>
                  <a:schemeClr val="tx1"/>
                </a:solidFill>
                <a:latin typeface="Times New Roman" pitchFamily="18" charset="0"/>
              </a:defRPr>
            </a:lvl9pPr>
          </a:lstStyle>
          <a:p>
            <a:fld id="{12576E80-AF28-4412-B084-03A93467C2F2}" type="slidenum">
              <a:rPr lang="en-US" altLang="de-DE" sz="1300"/>
              <a:pPr/>
              <a:t>18</a:t>
            </a:fld>
            <a:endParaRPr lang="en-US" altLang="de-DE" sz="1300"/>
          </a:p>
        </p:txBody>
      </p:sp>
      <p:sp>
        <p:nvSpPr>
          <p:cNvPr id="1227779" name="Rectangle 2"/>
          <p:cNvSpPr>
            <a:spLocks noGrp="1" noRot="1" noChangeAspect="1" noChangeArrowheads="1" noTextEdit="1"/>
          </p:cNvSpPr>
          <p:nvPr>
            <p:ph type="sldImg"/>
          </p:nvPr>
        </p:nvSpPr>
        <p:spPr>
          <a:xfrm>
            <a:off x="139700" y="768350"/>
            <a:ext cx="6819900" cy="3836988"/>
          </a:xfrm>
          <a:ln/>
        </p:spPr>
      </p:sp>
      <p:sp>
        <p:nvSpPr>
          <p:cNvPr id="1227780" name="Rectangle 3"/>
          <p:cNvSpPr>
            <a:spLocks noGrp="1" noChangeArrowheads="1"/>
          </p:cNvSpPr>
          <p:nvPr>
            <p:ph type="body" idx="1"/>
          </p:nvPr>
        </p:nvSpPr>
        <p:spPr>
          <a:xfrm>
            <a:off x="82806" y="4861157"/>
            <a:ext cx="6921859" cy="4605821"/>
          </a:xfrm>
          <a:noFill/>
        </p:spPr>
        <p:txBody>
          <a:bodyPr/>
          <a:lstStyle/>
          <a:p>
            <a:r>
              <a:rPr lang="de-DE" altLang="de-DE" sz="2600" dirty="0" err="1">
                <a:latin typeface="Arial" pitchFamily="34" charset="0"/>
              </a:rPr>
              <a:t>What</a:t>
            </a:r>
            <a:r>
              <a:rPr lang="de-DE" altLang="de-DE" sz="2600" dirty="0">
                <a:latin typeface="Arial" pitchFamily="34" charset="0"/>
              </a:rPr>
              <a:t> to do = A call to action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43515" indent="-284913">
              <a:defRPr sz="2300">
                <a:solidFill>
                  <a:schemeClr val="tx1"/>
                </a:solidFill>
                <a:latin typeface="Times New Roman" pitchFamily="18" charset="0"/>
              </a:defRPr>
            </a:lvl2pPr>
            <a:lvl3pPr marL="1144221" indent="-228540">
              <a:defRPr sz="2300">
                <a:solidFill>
                  <a:schemeClr val="tx1"/>
                </a:solidFill>
                <a:latin typeface="Times New Roman" pitchFamily="18" charset="0"/>
              </a:defRPr>
            </a:lvl3pPr>
            <a:lvl4pPr marL="1602823" indent="-228540">
              <a:defRPr sz="2300">
                <a:solidFill>
                  <a:schemeClr val="tx1"/>
                </a:solidFill>
                <a:latin typeface="Times New Roman" pitchFamily="18" charset="0"/>
              </a:defRPr>
            </a:lvl4pPr>
            <a:lvl5pPr marL="2061425" indent="-228540">
              <a:defRPr sz="2300">
                <a:solidFill>
                  <a:schemeClr val="tx1"/>
                </a:solidFill>
                <a:latin typeface="Times New Roman" pitchFamily="18" charset="0"/>
              </a:defRPr>
            </a:lvl5pPr>
            <a:lvl6pPr marL="2500221" indent="-228540" eaLnBrk="0" fontAlgn="base" hangingPunct="0">
              <a:spcBef>
                <a:spcPct val="0"/>
              </a:spcBef>
              <a:spcAft>
                <a:spcPct val="0"/>
              </a:spcAft>
              <a:defRPr sz="2300">
                <a:solidFill>
                  <a:schemeClr val="tx1"/>
                </a:solidFill>
                <a:latin typeface="Times New Roman" pitchFamily="18" charset="0"/>
              </a:defRPr>
            </a:lvl6pPr>
            <a:lvl7pPr marL="2939016" indent="-228540" eaLnBrk="0" fontAlgn="base" hangingPunct="0">
              <a:spcBef>
                <a:spcPct val="0"/>
              </a:spcBef>
              <a:spcAft>
                <a:spcPct val="0"/>
              </a:spcAft>
              <a:defRPr sz="2300">
                <a:solidFill>
                  <a:schemeClr val="tx1"/>
                </a:solidFill>
                <a:latin typeface="Times New Roman" pitchFamily="18" charset="0"/>
              </a:defRPr>
            </a:lvl7pPr>
            <a:lvl8pPr marL="3377812" indent="-228540" eaLnBrk="0" fontAlgn="base" hangingPunct="0">
              <a:spcBef>
                <a:spcPct val="0"/>
              </a:spcBef>
              <a:spcAft>
                <a:spcPct val="0"/>
              </a:spcAft>
              <a:defRPr sz="2300">
                <a:solidFill>
                  <a:schemeClr val="tx1"/>
                </a:solidFill>
                <a:latin typeface="Times New Roman" pitchFamily="18" charset="0"/>
              </a:defRPr>
            </a:lvl8pPr>
            <a:lvl9pPr marL="3816608" indent="-228540" eaLnBrk="0" fontAlgn="base" hangingPunct="0">
              <a:spcBef>
                <a:spcPct val="0"/>
              </a:spcBef>
              <a:spcAft>
                <a:spcPct val="0"/>
              </a:spcAft>
              <a:defRPr sz="2300">
                <a:solidFill>
                  <a:schemeClr val="tx1"/>
                </a:solidFill>
                <a:latin typeface="Times New Roman" pitchFamily="18" charset="0"/>
              </a:defRPr>
            </a:lvl9pPr>
          </a:lstStyle>
          <a:p>
            <a:fld id="{8825F238-3643-4690-87D9-4055707ECDF2}" type="slidenum">
              <a:rPr lang="en-US" altLang="de-DE" sz="1200">
                <a:solidFill>
                  <a:prstClr val="black"/>
                </a:solidFill>
              </a:rPr>
              <a:pPr/>
              <a:t>19</a:t>
            </a:fld>
            <a:endParaRPr lang="en-US" altLang="de-DE" sz="1200">
              <a:solidFill>
                <a:prstClr val="black"/>
              </a:solidFill>
            </a:endParaRPr>
          </a:p>
        </p:txBody>
      </p:sp>
      <p:sp>
        <p:nvSpPr>
          <p:cNvPr id="484355" name="Rectangle 2"/>
          <p:cNvSpPr>
            <a:spLocks noGrp="1" noRot="1" noChangeAspect="1" noChangeArrowheads="1" noTextEdit="1"/>
          </p:cNvSpPr>
          <p:nvPr>
            <p:ph type="sldImg"/>
          </p:nvPr>
        </p:nvSpPr>
        <p:spPr>
          <a:xfrm>
            <a:off x="179388" y="806450"/>
            <a:ext cx="6731000" cy="3786188"/>
          </a:xfrm>
          <a:ln/>
        </p:spPr>
      </p:sp>
      <p:sp>
        <p:nvSpPr>
          <p:cNvPr id="484356" name="Rectangle 3"/>
          <p:cNvSpPr>
            <a:spLocks noGrp="1" noChangeArrowheads="1"/>
          </p:cNvSpPr>
          <p:nvPr>
            <p:ph type="body" idx="1"/>
          </p:nvPr>
        </p:nvSpPr>
        <p:spPr>
          <a:xfrm>
            <a:off x="944563" y="4835525"/>
            <a:ext cx="5195888" cy="4592638"/>
          </a:xfrm>
          <a:noFill/>
        </p:spPr>
        <p:txBody>
          <a:bodyPr/>
          <a:lstStyle/>
          <a:p>
            <a:r>
              <a:rPr lang="en-GB" altLang="de-DE" sz="2400" b="1">
                <a:latin typeface="Arial" charset="0"/>
              </a:rPr>
              <a:t>Sinn und Bedeutung geben</a:t>
            </a:r>
          </a:p>
          <a:p>
            <a:r>
              <a:rPr lang="en-GB" altLang="de-DE" sz="2400" b="1">
                <a:latin typeface="Arial" charset="0"/>
              </a:rPr>
              <a:t>What should your </a:t>
            </a:r>
            <a:r>
              <a:rPr lang="en-GB" altLang="de-DE" sz="2400" b="1">
                <a:latin typeface="Arial" charset="0"/>
                <a:sym typeface="Symbol" pitchFamily="18" charset="2"/>
              </a:rPr>
              <a:t>customer perceive?</a:t>
            </a:r>
          </a:p>
          <a:p>
            <a:r>
              <a:rPr lang="de-DE" altLang="de-DE" sz="2500">
                <a:latin typeface="Arial" charset="0"/>
              </a:rPr>
              <a:t>Wahrnehmungen kann man lenken</a:t>
            </a:r>
          </a:p>
          <a:p>
            <a:r>
              <a:rPr lang="de-DE" altLang="de-DE" sz="2500">
                <a:latin typeface="Arial" charset="0"/>
              </a:rPr>
              <a:t>Inszenieren</a:t>
            </a:r>
            <a:endParaRPr lang="en-GB" altLang="de-DE" sz="2400" b="1">
              <a:latin typeface="Arial" charset="0"/>
              <a:sym typeface="Symbol" pitchFamily="18" charset="2"/>
            </a:endParaRPr>
          </a:p>
          <a:p>
            <a:endParaRPr lang="en-US" altLang="de-DE" sz="2400" b="1">
              <a:solidFill>
                <a:srgbClr val="FFFFCC"/>
              </a:solidFill>
              <a:latin typeface="Arial" charset="0"/>
              <a:sym typeface="Symbol" pitchFamily="18" charset="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07ABD7B-C8A9-41EE-BEF9-8E378B2CEADA}" type="slidenum">
              <a:rPr lang="de-DE" smtClean="0"/>
              <a:t>2</a:t>
            </a:fld>
            <a:endParaRPr lang="de-DE" dirty="0"/>
          </a:p>
        </p:txBody>
      </p:sp>
    </p:spTree>
    <p:extLst>
      <p:ext uri="{BB962C8B-B14F-4D97-AF65-F5344CB8AC3E}">
        <p14:creationId xmlns:p14="http://schemas.microsoft.com/office/powerpoint/2010/main" val="628702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7"/>
          <p:cNvSpPr>
            <a:spLocks noGrp="1" noChangeArrowheads="1"/>
          </p:cNvSpPr>
          <p:nvPr>
            <p:ph type="sldNum" sz="quarter" idx="5"/>
          </p:nvPr>
        </p:nvSpPr>
        <p:spPr>
          <a:noFill/>
        </p:spPr>
        <p:txBody>
          <a:bodyPr/>
          <a:lstStyle>
            <a:lvl1pPr>
              <a:defRPr sz="2600">
                <a:solidFill>
                  <a:schemeClr val="tx1"/>
                </a:solidFill>
                <a:latin typeface="Times New Roman" pitchFamily="18" charset="0"/>
              </a:defRPr>
            </a:lvl1pPr>
            <a:lvl2pPr marL="804684" indent="-309494">
              <a:defRPr sz="2600">
                <a:solidFill>
                  <a:schemeClr val="tx1"/>
                </a:solidFill>
                <a:latin typeface="Times New Roman" pitchFamily="18" charset="0"/>
              </a:defRPr>
            </a:lvl2pPr>
            <a:lvl3pPr marL="1237976" indent="-247596">
              <a:defRPr sz="2600">
                <a:solidFill>
                  <a:schemeClr val="tx1"/>
                </a:solidFill>
                <a:latin typeface="Times New Roman" pitchFamily="18" charset="0"/>
              </a:defRPr>
            </a:lvl3pPr>
            <a:lvl4pPr marL="1733167" indent="-247596">
              <a:defRPr sz="2600">
                <a:solidFill>
                  <a:schemeClr val="tx1"/>
                </a:solidFill>
                <a:latin typeface="Times New Roman" pitchFamily="18" charset="0"/>
              </a:defRPr>
            </a:lvl4pPr>
            <a:lvl5pPr marL="2228358" indent="-247596">
              <a:defRPr sz="2600">
                <a:solidFill>
                  <a:schemeClr val="tx1"/>
                </a:solidFill>
                <a:latin typeface="Times New Roman" pitchFamily="18" charset="0"/>
              </a:defRPr>
            </a:lvl5pPr>
            <a:lvl6pPr marL="2723548" indent="-247596" eaLnBrk="0" fontAlgn="base" hangingPunct="0">
              <a:spcBef>
                <a:spcPct val="0"/>
              </a:spcBef>
              <a:spcAft>
                <a:spcPct val="0"/>
              </a:spcAft>
              <a:defRPr sz="2600">
                <a:solidFill>
                  <a:schemeClr val="tx1"/>
                </a:solidFill>
                <a:latin typeface="Times New Roman" pitchFamily="18" charset="0"/>
              </a:defRPr>
            </a:lvl6pPr>
            <a:lvl7pPr marL="3218739" indent="-247596" eaLnBrk="0" fontAlgn="base" hangingPunct="0">
              <a:spcBef>
                <a:spcPct val="0"/>
              </a:spcBef>
              <a:spcAft>
                <a:spcPct val="0"/>
              </a:spcAft>
              <a:defRPr sz="2600">
                <a:solidFill>
                  <a:schemeClr val="tx1"/>
                </a:solidFill>
                <a:latin typeface="Times New Roman" pitchFamily="18" charset="0"/>
              </a:defRPr>
            </a:lvl7pPr>
            <a:lvl8pPr marL="3713929" indent="-247596" eaLnBrk="0" fontAlgn="base" hangingPunct="0">
              <a:spcBef>
                <a:spcPct val="0"/>
              </a:spcBef>
              <a:spcAft>
                <a:spcPct val="0"/>
              </a:spcAft>
              <a:defRPr sz="2600">
                <a:solidFill>
                  <a:schemeClr val="tx1"/>
                </a:solidFill>
                <a:latin typeface="Times New Roman" pitchFamily="18" charset="0"/>
              </a:defRPr>
            </a:lvl8pPr>
            <a:lvl9pPr marL="4209119" indent="-247596" eaLnBrk="0" fontAlgn="base" hangingPunct="0">
              <a:spcBef>
                <a:spcPct val="0"/>
              </a:spcBef>
              <a:spcAft>
                <a:spcPct val="0"/>
              </a:spcAft>
              <a:defRPr sz="2600">
                <a:solidFill>
                  <a:schemeClr val="tx1"/>
                </a:solidFill>
                <a:latin typeface="Times New Roman" pitchFamily="18" charset="0"/>
              </a:defRPr>
            </a:lvl9pPr>
          </a:lstStyle>
          <a:p>
            <a:fld id="{12576E80-AF28-4412-B084-03A93467C2F2}" type="slidenum">
              <a:rPr lang="en-US" altLang="de-DE" sz="1300"/>
              <a:pPr/>
              <a:t>20</a:t>
            </a:fld>
            <a:endParaRPr lang="en-US" altLang="de-DE" sz="1300"/>
          </a:p>
        </p:txBody>
      </p:sp>
      <p:sp>
        <p:nvSpPr>
          <p:cNvPr id="1227779" name="Rectangle 2"/>
          <p:cNvSpPr>
            <a:spLocks noGrp="1" noRot="1" noChangeAspect="1" noChangeArrowheads="1" noTextEdit="1"/>
          </p:cNvSpPr>
          <p:nvPr>
            <p:ph type="sldImg"/>
          </p:nvPr>
        </p:nvSpPr>
        <p:spPr>
          <a:xfrm>
            <a:off x="139700" y="768350"/>
            <a:ext cx="6819900" cy="3836988"/>
          </a:xfrm>
          <a:ln/>
        </p:spPr>
      </p:sp>
      <p:sp>
        <p:nvSpPr>
          <p:cNvPr id="1227780" name="Rectangle 3"/>
          <p:cNvSpPr>
            <a:spLocks noGrp="1" noChangeArrowheads="1"/>
          </p:cNvSpPr>
          <p:nvPr>
            <p:ph type="body" idx="1"/>
          </p:nvPr>
        </p:nvSpPr>
        <p:spPr>
          <a:xfrm>
            <a:off x="82806" y="4861157"/>
            <a:ext cx="6921859" cy="4605821"/>
          </a:xfrm>
          <a:noFill/>
        </p:spPr>
        <p:txBody>
          <a:bodyPr/>
          <a:lstStyle/>
          <a:p>
            <a:r>
              <a:rPr lang="de-DE" altLang="de-DE" sz="2600" dirty="0">
                <a:latin typeface="Arial" pitchFamily="34" charset="0"/>
              </a:rPr>
              <a:t>Shakespeare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7"/>
          <p:cNvSpPr>
            <a:spLocks noGrp="1" noChangeArrowheads="1"/>
          </p:cNvSpPr>
          <p:nvPr>
            <p:ph type="sldNum" sz="quarter" idx="5"/>
          </p:nvPr>
        </p:nvSpPr>
        <p:spPr>
          <a:noFill/>
        </p:spPr>
        <p:txBody>
          <a:bodyPr/>
          <a:lstStyle>
            <a:lvl1pPr>
              <a:defRPr sz="2600">
                <a:solidFill>
                  <a:schemeClr val="tx1"/>
                </a:solidFill>
                <a:latin typeface="Times New Roman" pitchFamily="18" charset="0"/>
              </a:defRPr>
            </a:lvl1pPr>
            <a:lvl2pPr marL="804684" indent="-309494">
              <a:defRPr sz="2600">
                <a:solidFill>
                  <a:schemeClr val="tx1"/>
                </a:solidFill>
                <a:latin typeface="Times New Roman" pitchFamily="18" charset="0"/>
              </a:defRPr>
            </a:lvl2pPr>
            <a:lvl3pPr marL="1237976" indent="-247596">
              <a:defRPr sz="2600">
                <a:solidFill>
                  <a:schemeClr val="tx1"/>
                </a:solidFill>
                <a:latin typeface="Times New Roman" pitchFamily="18" charset="0"/>
              </a:defRPr>
            </a:lvl3pPr>
            <a:lvl4pPr marL="1733167" indent="-247596">
              <a:defRPr sz="2600">
                <a:solidFill>
                  <a:schemeClr val="tx1"/>
                </a:solidFill>
                <a:latin typeface="Times New Roman" pitchFamily="18" charset="0"/>
              </a:defRPr>
            </a:lvl4pPr>
            <a:lvl5pPr marL="2228358" indent="-247596">
              <a:defRPr sz="2600">
                <a:solidFill>
                  <a:schemeClr val="tx1"/>
                </a:solidFill>
                <a:latin typeface="Times New Roman" pitchFamily="18" charset="0"/>
              </a:defRPr>
            </a:lvl5pPr>
            <a:lvl6pPr marL="2723548" indent="-247596" eaLnBrk="0" fontAlgn="base" hangingPunct="0">
              <a:spcBef>
                <a:spcPct val="0"/>
              </a:spcBef>
              <a:spcAft>
                <a:spcPct val="0"/>
              </a:spcAft>
              <a:defRPr sz="2600">
                <a:solidFill>
                  <a:schemeClr val="tx1"/>
                </a:solidFill>
                <a:latin typeface="Times New Roman" pitchFamily="18" charset="0"/>
              </a:defRPr>
            </a:lvl6pPr>
            <a:lvl7pPr marL="3218739" indent="-247596" eaLnBrk="0" fontAlgn="base" hangingPunct="0">
              <a:spcBef>
                <a:spcPct val="0"/>
              </a:spcBef>
              <a:spcAft>
                <a:spcPct val="0"/>
              </a:spcAft>
              <a:defRPr sz="2600">
                <a:solidFill>
                  <a:schemeClr val="tx1"/>
                </a:solidFill>
                <a:latin typeface="Times New Roman" pitchFamily="18" charset="0"/>
              </a:defRPr>
            </a:lvl7pPr>
            <a:lvl8pPr marL="3713929" indent="-247596" eaLnBrk="0" fontAlgn="base" hangingPunct="0">
              <a:spcBef>
                <a:spcPct val="0"/>
              </a:spcBef>
              <a:spcAft>
                <a:spcPct val="0"/>
              </a:spcAft>
              <a:defRPr sz="2600">
                <a:solidFill>
                  <a:schemeClr val="tx1"/>
                </a:solidFill>
                <a:latin typeface="Times New Roman" pitchFamily="18" charset="0"/>
              </a:defRPr>
            </a:lvl8pPr>
            <a:lvl9pPr marL="4209119" indent="-247596" eaLnBrk="0" fontAlgn="base" hangingPunct="0">
              <a:spcBef>
                <a:spcPct val="0"/>
              </a:spcBef>
              <a:spcAft>
                <a:spcPct val="0"/>
              </a:spcAft>
              <a:defRPr sz="2600">
                <a:solidFill>
                  <a:schemeClr val="tx1"/>
                </a:solidFill>
                <a:latin typeface="Times New Roman" pitchFamily="18" charset="0"/>
              </a:defRPr>
            </a:lvl9pPr>
          </a:lstStyle>
          <a:p>
            <a:fld id="{12576E80-AF28-4412-B084-03A93467C2F2}" type="slidenum">
              <a:rPr lang="en-US" altLang="de-DE" sz="1300"/>
              <a:pPr/>
              <a:t>21</a:t>
            </a:fld>
            <a:endParaRPr lang="en-US" altLang="de-DE" sz="1300"/>
          </a:p>
        </p:txBody>
      </p:sp>
      <p:sp>
        <p:nvSpPr>
          <p:cNvPr id="1227779" name="Rectangle 2"/>
          <p:cNvSpPr>
            <a:spLocks noGrp="1" noRot="1" noChangeAspect="1" noChangeArrowheads="1" noTextEdit="1"/>
          </p:cNvSpPr>
          <p:nvPr>
            <p:ph type="sldImg"/>
          </p:nvPr>
        </p:nvSpPr>
        <p:spPr>
          <a:xfrm>
            <a:off x="139700" y="768350"/>
            <a:ext cx="6819900" cy="3836988"/>
          </a:xfrm>
          <a:ln/>
        </p:spPr>
      </p:sp>
      <p:sp>
        <p:nvSpPr>
          <p:cNvPr id="1227780" name="Rectangle 3"/>
          <p:cNvSpPr>
            <a:spLocks noGrp="1" noChangeArrowheads="1"/>
          </p:cNvSpPr>
          <p:nvPr>
            <p:ph type="body" idx="1"/>
          </p:nvPr>
        </p:nvSpPr>
        <p:spPr>
          <a:xfrm>
            <a:off x="82806" y="4861157"/>
            <a:ext cx="6921859" cy="4605821"/>
          </a:xfrm>
          <a:noFill/>
        </p:spPr>
        <p:txBody>
          <a:bodyPr/>
          <a:lstStyle/>
          <a:p>
            <a:endParaRPr lang="de-DE" altLang="de-DE" sz="2600" dirty="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7"/>
          <p:cNvSpPr>
            <a:spLocks noGrp="1" noChangeArrowheads="1"/>
          </p:cNvSpPr>
          <p:nvPr>
            <p:ph type="sldNum" sz="quarter" idx="5"/>
          </p:nvPr>
        </p:nvSpPr>
        <p:spPr>
          <a:noFill/>
        </p:spPr>
        <p:txBody>
          <a:bodyPr/>
          <a:lstStyle>
            <a:lvl1pPr>
              <a:defRPr sz="2600">
                <a:solidFill>
                  <a:schemeClr val="tx1"/>
                </a:solidFill>
                <a:latin typeface="Times New Roman" pitchFamily="18" charset="0"/>
              </a:defRPr>
            </a:lvl1pPr>
            <a:lvl2pPr marL="804684" indent="-309494">
              <a:defRPr sz="2600">
                <a:solidFill>
                  <a:schemeClr val="tx1"/>
                </a:solidFill>
                <a:latin typeface="Times New Roman" pitchFamily="18" charset="0"/>
              </a:defRPr>
            </a:lvl2pPr>
            <a:lvl3pPr marL="1237976" indent="-247596">
              <a:defRPr sz="2600">
                <a:solidFill>
                  <a:schemeClr val="tx1"/>
                </a:solidFill>
                <a:latin typeface="Times New Roman" pitchFamily="18" charset="0"/>
              </a:defRPr>
            </a:lvl3pPr>
            <a:lvl4pPr marL="1733167" indent="-247596">
              <a:defRPr sz="2600">
                <a:solidFill>
                  <a:schemeClr val="tx1"/>
                </a:solidFill>
                <a:latin typeface="Times New Roman" pitchFamily="18" charset="0"/>
              </a:defRPr>
            </a:lvl4pPr>
            <a:lvl5pPr marL="2228358" indent="-247596">
              <a:defRPr sz="2600">
                <a:solidFill>
                  <a:schemeClr val="tx1"/>
                </a:solidFill>
                <a:latin typeface="Times New Roman" pitchFamily="18" charset="0"/>
              </a:defRPr>
            </a:lvl5pPr>
            <a:lvl6pPr marL="2723548" indent="-247596" eaLnBrk="0" fontAlgn="base" hangingPunct="0">
              <a:spcBef>
                <a:spcPct val="0"/>
              </a:spcBef>
              <a:spcAft>
                <a:spcPct val="0"/>
              </a:spcAft>
              <a:defRPr sz="2600">
                <a:solidFill>
                  <a:schemeClr val="tx1"/>
                </a:solidFill>
                <a:latin typeface="Times New Roman" pitchFamily="18" charset="0"/>
              </a:defRPr>
            </a:lvl6pPr>
            <a:lvl7pPr marL="3218739" indent="-247596" eaLnBrk="0" fontAlgn="base" hangingPunct="0">
              <a:spcBef>
                <a:spcPct val="0"/>
              </a:spcBef>
              <a:spcAft>
                <a:spcPct val="0"/>
              </a:spcAft>
              <a:defRPr sz="2600">
                <a:solidFill>
                  <a:schemeClr val="tx1"/>
                </a:solidFill>
                <a:latin typeface="Times New Roman" pitchFamily="18" charset="0"/>
              </a:defRPr>
            </a:lvl7pPr>
            <a:lvl8pPr marL="3713929" indent="-247596" eaLnBrk="0" fontAlgn="base" hangingPunct="0">
              <a:spcBef>
                <a:spcPct val="0"/>
              </a:spcBef>
              <a:spcAft>
                <a:spcPct val="0"/>
              </a:spcAft>
              <a:defRPr sz="2600">
                <a:solidFill>
                  <a:schemeClr val="tx1"/>
                </a:solidFill>
                <a:latin typeface="Times New Roman" pitchFamily="18" charset="0"/>
              </a:defRPr>
            </a:lvl8pPr>
            <a:lvl9pPr marL="4209119" indent="-247596" eaLnBrk="0" fontAlgn="base" hangingPunct="0">
              <a:spcBef>
                <a:spcPct val="0"/>
              </a:spcBef>
              <a:spcAft>
                <a:spcPct val="0"/>
              </a:spcAft>
              <a:defRPr sz="2600">
                <a:solidFill>
                  <a:schemeClr val="tx1"/>
                </a:solidFill>
                <a:latin typeface="Times New Roman" pitchFamily="18" charset="0"/>
              </a:defRPr>
            </a:lvl9pPr>
          </a:lstStyle>
          <a:p>
            <a:fld id="{12576E80-AF28-4412-B084-03A93467C2F2}" type="slidenum">
              <a:rPr lang="en-US" altLang="de-DE" sz="1300"/>
              <a:pPr/>
              <a:t>22</a:t>
            </a:fld>
            <a:endParaRPr lang="en-US" altLang="de-DE" sz="1300"/>
          </a:p>
        </p:txBody>
      </p:sp>
      <p:sp>
        <p:nvSpPr>
          <p:cNvPr id="1227779" name="Rectangle 2"/>
          <p:cNvSpPr>
            <a:spLocks noGrp="1" noRot="1" noChangeAspect="1" noChangeArrowheads="1" noTextEdit="1"/>
          </p:cNvSpPr>
          <p:nvPr>
            <p:ph type="sldImg"/>
          </p:nvPr>
        </p:nvSpPr>
        <p:spPr>
          <a:xfrm>
            <a:off x="139700" y="768350"/>
            <a:ext cx="6819900" cy="3836988"/>
          </a:xfrm>
          <a:ln/>
        </p:spPr>
      </p:sp>
      <p:sp>
        <p:nvSpPr>
          <p:cNvPr id="1227780" name="Rectangle 3"/>
          <p:cNvSpPr>
            <a:spLocks noGrp="1" noChangeArrowheads="1"/>
          </p:cNvSpPr>
          <p:nvPr>
            <p:ph type="body" idx="1"/>
          </p:nvPr>
        </p:nvSpPr>
        <p:spPr>
          <a:xfrm>
            <a:off x="82806" y="4861157"/>
            <a:ext cx="6921859" cy="4605821"/>
          </a:xfrm>
          <a:noFill/>
        </p:spPr>
        <p:txBody>
          <a:bodyPr/>
          <a:lstStyle/>
          <a:p>
            <a:r>
              <a:rPr lang="de-DE" altLang="de-DE" sz="2600" dirty="0">
                <a:latin typeface="Arial" pitchFamily="34" charset="0"/>
              </a:rPr>
              <a:t>Shakespeare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04" indent="-285694">
              <a:defRPr sz="2400">
                <a:solidFill>
                  <a:schemeClr val="tx1"/>
                </a:solidFill>
                <a:latin typeface="Times New Roman" pitchFamily="18" charset="0"/>
              </a:defRPr>
            </a:lvl2pPr>
            <a:lvl3pPr marL="1142776" indent="-228555">
              <a:defRPr sz="2400">
                <a:solidFill>
                  <a:schemeClr val="tx1"/>
                </a:solidFill>
                <a:latin typeface="Times New Roman" pitchFamily="18" charset="0"/>
              </a:defRPr>
            </a:lvl3pPr>
            <a:lvl4pPr marL="1599886" indent="-228555">
              <a:defRPr sz="2400">
                <a:solidFill>
                  <a:schemeClr val="tx1"/>
                </a:solidFill>
                <a:latin typeface="Times New Roman" pitchFamily="18" charset="0"/>
              </a:defRPr>
            </a:lvl4pPr>
            <a:lvl5pPr marL="2056996" indent="-228555">
              <a:defRPr sz="2400">
                <a:solidFill>
                  <a:schemeClr val="tx1"/>
                </a:solidFill>
                <a:latin typeface="Times New Roman" pitchFamily="18" charset="0"/>
              </a:defRPr>
            </a:lvl5pPr>
            <a:lvl6pPr marL="2514106" indent="-228555" eaLnBrk="0" fontAlgn="base" hangingPunct="0">
              <a:spcBef>
                <a:spcPct val="0"/>
              </a:spcBef>
              <a:spcAft>
                <a:spcPct val="0"/>
              </a:spcAft>
              <a:defRPr sz="2400">
                <a:solidFill>
                  <a:schemeClr val="tx1"/>
                </a:solidFill>
                <a:latin typeface="Times New Roman" pitchFamily="18" charset="0"/>
              </a:defRPr>
            </a:lvl6pPr>
            <a:lvl7pPr marL="2971218" indent="-228555" eaLnBrk="0" fontAlgn="base" hangingPunct="0">
              <a:spcBef>
                <a:spcPct val="0"/>
              </a:spcBef>
              <a:spcAft>
                <a:spcPct val="0"/>
              </a:spcAft>
              <a:defRPr sz="2400">
                <a:solidFill>
                  <a:schemeClr val="tx1"/>
                </a:solidFill>
                <a:latin typeface="Times New Roman" pitchFamily="18" charset="0"/>
              </a:defRPr>
            </a:lvl7pPr>
            <a:lvl8pPr marL="3428328" indent="-228555" eaLnBrk="0" fontAlgn="base" hangingPunct="0">
              <a:spcBef>
                <a:spcPct val="0"/>
              </a:spcBef>
              <a:spcAft>
                <a:spcPct val="0"/>
              </a:spcAft>
              <a:defRPr sz="2400">
                <a:solidFill>
                  <a:schemeClr val="tx1"/>
                </a:solidFill>
                <a:latin typeface="Times New Roman" pitchFamily="18" charset="0"/>
              </a:defRPr>
            </a:lvl8pPr>
            <a:lvl9pPr marL="3885438" indent="-228555" eaLnBrk="0" fontAlgn="base" hangingPunct="0">
              <a:spcBef>
                <a:spcPct val="0"/>
              </a:spcBef>
              <a:spcAft>
                <a:spcPct val="0"/>
              </a:spcAft>
              <a:defRPr sz="2400">
                <a:solidFill>
                  <a:schemeClr val="tx1"/>
                </a:solidFill>
                <a:latin typeface="Times New Roman" pitchFamily="18" charset="0"/>
              </a:defRPr>
            </a:lvl9pPr>
          </a:lstStyle>
          <a:p>
            <a:fld id="{DB0C8897-C5ED-44D1-AE04-23E0623F8FD9}" type="slidenum">
              <a:rPr lang="en-US" altLang="de-DE" sz="1300"/>
              <a:pPr/>
              <a:t>23</a:t>
            </a:fld>
            <a:endParaRPr lang="en-US" altLang="de-DE" sz="1300"/>
          </a:p>
        </p:txBody>
      </p:sp>
      <p:sp>
        <p:nvSpPr>
          <p:cNvPr id="880643" name="Rectangle 2"/>
          <p:cNvSpPr>
            <a:spLocks noGrp="1" noRot="1" noChangeAspect="1" noChangeArrowheads="1" noTextEdit="1"/>
          </p:cNvSpPr>
          <p:nvPr>
            <p:ph type="sldImg"/>
          </p:nvPr>
        </p:nvSpPr>
        <p:spPr>
          <a:xfrm>
            <a:off x="139700" y="768350"/>
            <a:ext cx="6819900" cy="3836988"/>
          </a:xfrm>
          <a:ln/>
        </p:spPr>
      </p:sp>
      <p:sp>
        <p:nvSpPr>
          <p:cNvPr id="880644" name="Rectangle 3"/>
          <p:cNvSpPr>
            <a:spLocks noGrp="1" noChangeArrowheads="1"/>
          </p:cNvSpPr>
          <p:nvPr>
            <p:ph type="body" idx="1"/>
          </p:nvPr>
        </p:nvSpPr>
        <p:spPr>
          <a:xfrm>
            <a:off x="1" y="4672016"/>
            <a:ext cx="7099300" cy="5197475"/>
          </a:xfrm>
          <a:noFill/>
        </p:spPr>
        <p:txBody>
          <a:bodyPr/>
          <a:lstStyle/>
          <a:p>
            <a:endParaRPr lang="de-DE" altLang="de-DE" sz="1700" dirty="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7"/>
          <p:cNvSpPr>
            <a:spLocks noGrp="1" noChangeArrowheads="1"/>
          </p:cNvSpPr>
          <p:nvPr>
            <p:ph type="sldNum" sz="quarter" idx="5"/>
          </p:nvPr>
        </p:nvSpPr>
        <p:spPr>
          <a:noFill/>
        </p:spPr>
        <p:txBody>
          <a:bodyPr/>
          <a:lstStyle>
            <a:lvl1pPr>
              <a:defRPr sz="2600">
                <a:solidFill>
                  <a:schemeClr val="tx1"/>
                </a:solidFill>
                <a:latin typeface="Times New Roman" pitchFamily="18" charset="0"/>
              </a:defRPr>
            </a:lvl1pPr>
            <a:lvl2pPr marL="804684" indent="-309494">
              <a:defRPr sz="2600">
                <a:solidFill>
                  <a:schemeClr val="tx1"/>
                </a:solidFill>
                <a:latin typeface="Times New Roman" pitchFamily="18" charset="0"/>
              </a:defRPr>
            </a:lvl2pPr>
            <a:lvl3pPr marL="1237976" indent="-247596">
              <a:defRPr sz="2600">
                <a:solidFill>
                  <a:schemeClr val="tx1"/>
                </a:solidFill>
                <a:latin typeface="Times New Roman" pitchFamily="18" charset="0"/>
              </a:defRPr>
            </a:lvl3pPr>
            <a:lvl4pPr marL="1733167" indent="-247596">
              <a:defRPr sz="2600">
                <a:solidFill>
                  <a:schemeClr val="tx1"/>
                </a:solidFill>
                <a:latin typeface="Times New Roman" pitchFamily="18" charset="0"/>
              </a:defRPr>
            </a:lvl4pPr>
            <a:lvl5pPr marL="2228358" indent="-247596">
              <a:defRPr sz="2600">
                <a:solidFill>
                  <a:schemeClr val="tx1"/>
                </a:solidFill>
                <a:latin typeface="Times New Roman" pitchFamily="18" charset="0"/>
              </a:defRPr>
            </a:lvl5pPr>
            <a:lvl6pPr marL="2723548" indent="-247596" eaLnBrk="0" fontAlgn="base" hangingPunct="0">
              <a:spcBef>
                <a:spcPct val="0"/>
              </a:spcBef>
              <a:spcAft>
                <a:spcPct val="0"/>
              </a:spcAft>
              <a:defRPr sz="2600">
                <a:solidFill>
                  <a:schemeClr val="tx1"/>
                </a:solidFill>
                <a:latin typeface="Times New Roman" pitchFamily="18" charset="0"/>
              </a:defRPr>
            </a:lvl6pPr>
            <a:lvl7pPr marL="3218739" indent="-247596" eaLnBrk="0" fontAlgn="base" hangingPunct="0">
              <a:spcBef>
                <a:spcPct val="0"/>
              </a:spcBef>
              <a:spcAft>
                <a:spcPct val="0"/>
              </a:spcAft>
              <a:defRPr sz="2600">
                <a:solidFill>
                  <a:schemeClr val="tx1"/>
                </a:solidFill>
                <a:latin typeface="Times New Roman" pitchFamily="18" charset="0"/>
              </a:defRPr>
            </a:lvl7pPr>
            <a:lvl8pPr marL="3713929" indent="-247596" eaLnBrk="0" fontAlgn="base" hangingPunct="0">
              <a:spcBef>
                <a:spcPct val="0"/>
              </a:spcBef>
              <a:spcAft>
                <a:spcPct val="0"/>
              </a:spcAft>
              <a:defRPr sz="2600">
                <a:solidFill>
                  <a:schemeClr val="tx1"/>
                </a:solidFill>
                <a:latin typeface="Times New Roman" pitchFamily="18" charset="0"/>
              </a:defRPr>
            </a:lvl8pPr>
            <a:lvl9pPr marL="4209119" indent="-247596" eaLnBrk="0" fontAlgn="base" hangingPunct="0">
              <a:spcBef>
                <a:spcPct val="0"/>
              </a:spcBef>
              <a:spcAft>
                <a:spcPct val="0"/>
              </a:spcAft>
              <a:defRPr sz="2600">
                <a:solidFill>
                  <a:schemeClr val="tx1"/>
                </a:solidFill>
                <a:latin typeface="Times New Roman" pitchFamily="18" charset="0"/>
              </a:defRPr>
            </a:lvl9pPr>
          </a:lstStyle>
          <a:p>
            <a:fld id="{12576E80-AF28-4412-B084-03A93467C2F2}" type="slidenum">
              <a:rPr lang="en-US" altLang="de-DE" sz="1300"/>
              <a:pPr/>
              <a:t>27</a:t>
            </a:fld>
            <a:endParaRPr lang="en-US" altLang="de-DE" sz="1300"/>
          </a:p>
        </p:txBody>
      </p:sp>
      <p:sp>
        <p:nvSpPr>
          <p:cNvPr id="1227779" name="Rectangle 2"/>
          <p:cNvSpPr>
            <a:spLocks noGrp="1" noRot="1" noChangeAspect="1" noChangeArrowheads="1" noTextEdit="1"/>
          </p:cNvSpPr>
          <p:nvPr>
            <p:ph type="sldImg"/>
          </p:nvPr>
        </p:nvSpPr>
        <p:spPr>
          <a:xfrm>
            <a:off x="139700" y="768350"/>
            <a:ext cx="6819900" cy="3836988"/>
          </a:xfrm>
          <a:ln/>
        </p:spPr>
      </p:sp>
      <p:sp>
        <p:nvSpPr>
          <p:cNvPr id="1227780" name="Rectangle 3"/>
          <p:cNvSpPr>
            <a:spLocks noGrp="1" noChangeArrowheads="1"/>
          </p:cNvSpPr>
          <p:nvPr>
            <p:ph type="body" idx="1"/>
          </p:nvPr>
        </p:nvSpPr>
        <p:spPr>
          <a:xfrm>
            <a:off x="82806" y="4861157"/>
            <a:ext cx="6921859" cy="4605821"/>
          </a:xfrm>
          <a:noFill/>
        </p:spPr>
        <p:txBody>
          <a:bodyPr/>
          <a:lstStyle/>
          <a:p>
            <a:r>
              <a:rPr lang="de-DE" altLang="de-DE" sz="2600" dirty="0">
                <a:latin typeface="Arial" pitchFamily="34" charset="0"/>
              </a:rPr>
              <a:t>Show USB-Stick</a:t>
            </a:r>
          </a:p>
          <a:p>
            <a:r>
              <a:rPr lang="de-DE" altLang="de-DE" sz="2600" dirty="0" err="1">
                <a:latin typeface="Arial" pitchFamily="34" charset="0"/>
              </a:rPr>
              <a:t>You</a:t>
            </a:r>
            <a:r>
              <a:rPr lang="de-DE" altLang="de-DE" sz="2600" dirty="0">
                <a:latin typeface="Arial" pitchFamily="34" charset="0"/>
              </a:rPr>
              <a:t> </a:t>
            </a:r>
            <a:r>
              <a:rPr lang="de-DE" altLang="de-DE" sz="2600" dirty="0" err="1">
                <a:latin typeface="Arial" pitchFamily="34" charset="0"/>
              </a:rPr>
              <a:t>always</a:t>
            </a:r>
            <a:r>
              <a:rPr lang="de-DE" altLang="de-DE" sz="2600" dirty="0">
                <a:latin typeface="Arial" pitchFamily="34" charset="0"/>
              </a:rPr>
              <a:t> </a:t>
            </a:r>
            <a:r>
              <a:rPr lang="de-DE" altLang="de-DE" sz="2600" dirty="0" err="1">
                <a:latin typeface="Arial" pitchFamily="34" charset="0"/>
              </a:rPr>
              <a:t>need</a:t>
            </a:r>
            <a:r>
              <a:rPr lang="de-DE" altLang="de-DE" sz="2600" dirty="0">
                <a:latin typeface="Arial" pitchFamily="34" charset="0"/>
              </a:rPr>
              <a:t> a plan B</a:t>
            </a:r>
          </a:p>
          <a:p>
            <a:pPr defTabSz="914311">
              <a:defRPr/>
            </a:pPr>
            <a:r>
              <a:rPr lang="en-GB" altLang="de-DE" sz="2800" dirty="0">
                <a:latin typeface="Arial" panose="020B0604020202020204" pitchFamily="34" charset="0"/>
                <a:cs typeface="Arial" panose="020B0604020202020204" pitchFamily="34" charset="0"/>
              </a:rPr>
              <a:t>Print major points</a:t>
            </a:r>
          </a:p>
          <a:p>
            <a:endParaRPr lang="de-DE" altLang="de-DE" sz="2600" dirty="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7"/>
          <p:cNvSpPr>
            <a:spLocks noGrp="1" noChangeArrowheads="1"/>
          </p:cNvSpPr>
          <p:nvPr>
            <p:ph type="sldNum" sz="quarter" idx="5"/>
          </p:nvPr>
        </p:nvSpPr>
        <p:spPr>
          <a:noFill/>
        </p:spPr>
        <p:txBody>
          <a:bodyPr/>
          <a:lstStyle>
            <a:lvl1pPr>
              <a:defRPr sz="2600">
                <a:solidFill>
                  <a:schemeClr val="tx1"/>
                </a:solidFill>
                <a:latin typeface="Times New Roman" pitchFamily="18" charset="0"/>
              </a:defRPr>
            </a:lvl1pPr>
            <a:lvl2pPr marL="804684" indent="-309494">
              <a:defRPr sz="2600">
                <a:solidFill>
                  <a:schemeClr val="tx1"/>
                </a:solidFill>
                <a:latin typeface="Times New Roman" pitchFamily="18" charset="0"/>
              </a:defRPr>
            </a:lvl2pPr>
            <a:lvl3pPr marL="1237976" indent="-247596">
              <a:defRPr sz="2600">
                <a:solidFill>
                  <a:schemeClr val="tx1"/>
                </a:solidFill>
                <a:latin typeface="Times New Roman" pitchFamily="18" charset="0"/>
              </a:defRPr>
            </a:lvl3pPr>
            <a:lvl4pPr marL="1733167" indent="-247596">
              <a:defRPr sz="2600">
                <a:solidFill>
                  <a:schemeClr val="tx1"/>
                </a:solidFill>
                <a:latin typeface="Times New Roman" pitchFamily="18" charset="0"/>
              </a:defRPr>
            </a:lvl4pPr>
            <a:lvl5pPr marL="2228358" indent="-247596">
              <a:defRPr sz="2600">
                <a:solidFill>
                  <a:schemeClr val="tx1"/>
                </a:solidFill>
                <a:latin typeface="Times New Roman" pitchFamily="18" charset="0"/>
              </a:defRPr>
            </a:lvl5pPr>
            <a:lvl6pPr marL="2723548" indent="-247596" eaLnBrk="0" fontAlgn="base" hangingPunct="0">
              <a:spcBef>
                <a:spcPct val="0"/>
              </a:spcBef>
              <a:spcAft>
                <a:spcPct val="0"/>
              </a:spcAft>
              <a:defRPr sz="2600">
                <a:solidFill>
                  <a:schemeClr val="tx1"/>
                </a:solidFill>
                <a:latin typeface="Times New Roman" pitchFamily="18" charset="0"/>
              </a:defRPr>
            </a:lvl6pPr>
            <a:lvl7pPr marL="3218739" indent="-247596" eaLnBrk="0" fontAlgn="base" hangingPunct="0">
              <a:spcBef>
                <a:spcPct val="0"/>
              </a:spcBef>
              <a:spcAft>
                <a:spcPct val="0"/>
              </a:spcAft>
              <a:defRPr sz="2600">
                <a:solidFill>
                  <a:schemeClr val="tx1"/>
                </a:solidFill>
                <a:latin typeface="Times New Roman" pitchFamily="18" charset="0"/>
              </a:defRPr>
            </a:lvl7pPr>
            <a:lvl8pPr marL="3713929" indent="-247596" eaLnBrk="0" fontAlgn="base" hangingPunct="0">
              <a:spcBef>
                <a:spcPct val="0"/>
              </a:spcBef>
              <a:spcAft>
                <a:spcPct val="0"/>
              </a:spcAft>
              <a:defRPr sz="2600">
                <a:solidFill>
                  <a:schemeClr val="tx1"/>
                </a:solidFill>
                <a:latin typeface="Times New Roman" pitchFamily="18" charset="0"/>
              </a:defRPr>
            </a:lvl8pPr>
            <a:lvl9pPr marL="4209119" indent="-247596" eaLnBrk="0" fontAlgn="base" hangingPunct="0">
              <a:spcBef>
                <a:spcPct val="0"/>
              </a:spcBef>
              <a:spcAft>
                <a:spcPct val="0"/>
              </a:spcAft>
              <a:defRPr sz="2600">
                <a:solidFill>
                  <a:schemeClr val="tx1"/>
                </a:solidFill>
                <a:latin typeface="Times New Roman" pitchFamily="18" charset="0"/>
              </a:defRPr>
            </a:lvl9pPr>
          </a:lstStyle>
          <a:p>
            <a:fld id="{12576E80-AF28-4412-B084-03A93467C2F2}" type="slidenum">
              <a:rPr lang="en-US" altLang="de-DE" sz="1300"/>
              <a:pPr/>
              <a:t>28</a:t>
            </a:fld>
            <a:endParaRPr lang="en-US" altLang="de-DE" sz="1300"/>
          </a:p>
        </p:txBody>
      </p:sp>
      <p:sp>
        <p:nvSpPr>
          <p:cNvPr id="1227779" name="Rectangle 2"/>
          <p:cNvSpPr>
            <a:spLocks noGrp="1" noRot="1" noChangeAspect="1" noChangeArrowheads="1" noTextEdit="1"/>
          </p:cNvSpPr>
          <p:nvPr>
            <p:ph type="sldImg"/>
          </p:nvPr>
        </p:nvSpPr>
        <p:spPr>
          <a:xfrm>
            <a:off x="139700" y="768350"/>
            <a:ext cx="6819900" cy="3836988"/>
          </a:xfrm>
          <a:ln/>
        </p:spPr>
      </p:sp>
      <p:sp>
        <p:nvSpPr>
          <p:cNvPr id="1227780" name="Rectangle 3"/>
          <p:cNvSpPr>
            <a:spLocks noGrp="1" noChangeArrowheads="1"/>
          </p:cNvSpPr>
          <p:nvPr>
            <p:ph type="body" idx="1"/>
          </p:nvPr>
        </p:nvSpPr>
        <p:spPr>
          <a:xfrm>
            <a:off x="82806" y="4861157"/>
            <a:ext cx="6921859" cy="4605821"/>
          </a:xfrm>
          <a:noFill/>
        </p:spPr>
        <p:txBody>
          <a:bodyPr/>
          <a:lstStyle/>
          <a:p>
            <a:r>
              <a:rPr lang="de-DE" altLang="de-DE" sz="2600" dirty="0">
                <a:latin typeface="Arial" pitchFamily="34" charset="0"/>
              </a:rPr>
              <a:t>Show USB-Stick</a:t>
            </a:r>
          </a:p>
          <a:p>
            <a:r>
              <a:rPr lang="de-DE" altLang="de-DE" sz="2600" dirty="0" err="1">
                <a:latin typeface="Arial" pitchFamily="34" charset="0"/>
              </a:rPr>
              <a:t>You</a:t>
            </a:r>
            <a:r>
              <a:rPr lang="de-DE" altLang="de-DE" sz="2600" dirty="0">
                <a:latin typeface="Arial" pitchFamily="34" charset="0"/>
              </a:rPr>
              <a:t> </a:t>
            </a:r>
            <a:r>
              <a:rPr lang="de-DE" altLang="de-DE" sz="2600" dirty="0" err="1">
                <a:latin typeface="Arial" pitchFamily="34" charset="0"/>
              </a:rPr>
              <a:t>always</a:t>
            </a:r>
            <a:r>
              <a:rPr lang="de-DE" altLang="de-DE" sz="2600" dirty="0">
                <a:latin typeface="Arial" pitchFamily="34" charset="0"/>
              </a:rPr>
              <a:t> </a:t>
            </a:r>
            <a:r>
              <a:rPr lang="de-DE" altLang="de-DE" sz="2600" dirty="0" err="1">
                <a:latin typeface="Arial" pitchFamily="34" charset="0"/>
              </a:rPr>
              <a:t>need</a:t>
            </a:r>
            <a:r>
              <a:rPr lang="de-DE" altLang="de-DE" sz="2600" dirty="0">
                <a:latin typeface="Arial" pitchFamily="34" charset="0"/>
              </a:rPr>
              <a:t> a plan B</a:t>
            </a:r>
          </a:p>
          <a:p>
            <a:pPr defTabSz="914311">
              <a:defRPr/>
            </a:pPr>
            <a:r>
              <a:rPr lang="en-GB" altLang="de-DE" sz="2800" dirty="0">
                <a:latin typeface="Arial" panose="020B0604020202020204" pitchFamily="34" charset="0"/>
                <a:cs typeface="Arial" panose="020B0604020202020204" pitchFamily="34" charset="0"/>
              </a:rPr>
              <a:t>Print major points</a:t>
            </a:r>
          </a:p>
          <a:p>
            <a:endParaRPr lang="de-DE" altLang="de-DE" sz="2600" dirty="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04" indent="-285694">
              <a:defRPr sz="2400">
                <a:solidFill>
                  <a:schemeClr val="tx1"/>
                </a:solidFill>
                <a:latin typeface="Times New Roman" pitchFamily="18" charset="0"/>
              </a:defRPr>
            </a:lvl2pPr>
            <a:lvl3pPr marL="1142776" indent="-228555">
              <a:defRPr sz="2400">
                <a:solidFill>
                  <a:schemeClr val="tx1"/>
                </a:solidFill>
                <a:latin typeface="Times New Roman" pitchFamily="18" charset="0"/>
              </a:defRPr>
            </a:lvl3pPr>
            <a:lvl4pPr marL="1599886" indent="-228555">
              <a:defRPr sz="2400">
                <a:solidFill>
                  <a:schemeClr val="tx1"/>
                </a:solidFill>
                <a:latin typeface="Times New Roman" pitchFamily="18" charset="0"/>
              </a:defRPr>
            </a:lvl4pPr>
            <a:lvl5pPr marL="2056996" indent="-228555">
              <a:defRPr sz="2400">
                <a:solidFill>
                  <a:schemeClr val="tx1"/>
                </a:solidFill>
                <a:latin typeface="Times New Roman" pitchFamily="18" charset="0"/>
              </a:defRPr>
            </a:lvl5pPr>
            <a:lvl6pPr marL="2514106" indent="-228555" eaLnBrk="0" fontAlgn="base" hangingPunct="0">
              <a:spcBef>
                <a:spcPct val="0"/>
              </a:spcBef>
              <a:spcAft>
                <a:spcPct val="0"/>
              </a:spcAft>
              <a:defRPr sz="2400">
                <a:solidFill>
                  <a:schemeClr val="tx1"/>
                </a:solidFill>
                <a:latin typeface="Times New Roman" pitchFamily="18" charset="0"/>
              </a:defRPr>
            </a:lvl6pPr>
            <a:lvl7pPr marL="2971218" indent="-228555" eaLnBrk="0" fontAlgn="base" hangingPunct="0">
              <a:spcBef>
                <a:spcPct val="0"/>
              </a:spcBef>
              <a:spcAft>
                <a:spcPct val="0"/>
              </a:spcAft>
              <a:defRPr sz="2400">
                <a:solidFill>
                  <a:schemeClr val="tx1"/>
                </a:solidFill>
                <a:latin typeface="Times New Roman" pitchFamily="18" charset="0"/>
              </a:defRPr>
            </a:lvl7pPr>
            <a:lvl8pPr marL="3428328" indent="-228555" eaLnBrk="0" fontAlgn="base" hangingPunct="0">
              <a:spcBef>
                <a:spcPct val="0"/>
              </a:spcBef>
              <a:spcAft>
                <a:spcPct val="0"/>
              </a:spcAft>
              <a:defRPr sz="2400">
                <a:solidFill>
                  <a:schemeClr val="tx1"/>
                </a:solidFill>
                <a:latin typeface="Times New Roman" pitchFamily="18" charset="0"/>
              </a:defRPr>
            </a:lvl8pPr>
            <a:lvl9pPr marL="3885438" indent="-228555" eaLnBrk="0" fontAlgn="base" hangingPunct="0">
              <a:spcBef>
                <a:spcPct val="0"/>
              </a:spcBef>
              <a:spcAft>
                <a:spcPct val="0"/>
              </a:spcAft>
              <a:defRPr sz="2400">
                <a:solidFill>
                  <a:schemeClr val="tx1"/>
                </a:solidFill>
                <a:latin typeface="Times New Roman" pitchFamily="18" charset="0"/>
              </a:defRPr>
            </a:lvl9pPr>
          </a:lstStyle>
          <a:p>
            <a:fld id="{DB0C8897-C5ED-44D1-AE04-23E0623F8FD9}" type="slidenum">
              <a:rPr lang="en-US" altLang="de-DE" sz="1300"/>
              <a:pPr/>
              <a:t>29</a:t>
            </a:fld>
            <a:endParaRPr lang="en-US" altLang="de-DE" sz="1300"/>
          </a:p>
        </p:txBody>
      </p:sp>
      <p:sp>
        <p:nvSpPr>
          <p:cNvPr id="880643" name="Rectangle 2"/>
          <p:cNvSpPr>
            <a:spLocks noGrp="1" noRot="1" noChangeAspect="1" noChangeArrowheads="1" noTextEdit="1"/>
          </p:cNvSpPr>
          <p:nvPr>
            <p:ph type="sldImg"/>
          </p:nvPr>
        </p:nvSpPr>
        <p:spPr>
          <a:xfrm>
            <a:off x="139700" y="768350"/>
            <a:ext cx="6819900" cy="3836988"/>
          </a:xfrm>
          <a:ln/>
        </p:spPr>
      </p:sp>
      <p:sp>
        <p:nvSpPr>
          <p:cNvPr id="880644" name="Rectangle 3"/>
          <p:cNvSpPr>
            <a:spLocks noGrp="1" noChangeArrowheads="1"/>
          </p:cNvSpPr>
          <p:nvPr>
            <p:ph type="body" idx="1"/>
          </p:nvPr>
        </p:nvSpPr>
        <p:spPr>
          <a:xfrm>
            <a:off x="1" y="4672016"/>
            <a:ext cx="7099300" cy="5197475"/>
          </a:xfrm>
          <a:noFill/>
        </p:spPr>
        <p:txBody>
          <a:bodyPr/>
          <a:lstStyle/>
          <a:p>
            <a:r>
              <a:rPr lang="de-DE" altLang="de-DE" sz="1700" dirty="0">
                <a:latin typeface="Arial" pitchFamily="34" charset="0"/>
              </a:rPr>
              <a:t>The </a:t>
            </a:r>
            <a:r>
              <a:rPr lang="de-DE" altLang="de-DE" sz="1700" dirty="0" err="1">
                <a:latin typeface="Arial" pitchFamily="34" charset="0"/>
              </a:rPr>
              <a:t>hotel</a:t>
            </a:r>
            <a:r>
              <a:rPr lang="de-DE" altLang="de-DE" sz="1700" dirty="0">
                <a:latin typeface="Arial" pitchFamily="34" charset="0"/>
              </a:rPr>
              <a:t> </a:t>
            </a:r>
            <a:r>
              <a:rPr lang="de-DE" altLang="de-DE" sz="1700" dirty="0" err="1">
                <a:latin typeface="Arial" pitchFamily="34" charset="0"/>
              </a:rPr>
              <a:t>says</a:t>
            </a:r>
            <a:r>
              <a:rPr lang="de-DE" altLang="de-DE" sz="1700" dirty="0">
                <a:latin typeface="Arial" pitchFamily="34" charset="0"/>
              </a:rPr>
              <a:t>, </a:t>
            </a:r>
            <a:r>
              <a:rPr lang="de-DE" altLang="de-DE" sz="1700" dirty="0" err="1">
                <a:latin typeface="Arial" pitchFamily="34" charset="0"/>
              </a:rPr>
              <a:t>sure</a:t>
            </a:r>
            <a:r>
              <a:rPr lang="de-DE" altLang="de-DE" sz="1700" dirty="0">
                <a:latin typeface="Arial" pitchFamily="34" charset="0"/>
              </a:rPr>
              <a:t> </a:t>
            </a:r>
            <a:r>
              <a:rPr lang="de-DE" altLang="de-DE" sz="1700" dirty="0" err="1">
                <a:latin typeface="Arial" pitchFamily="34" charset="0"/>
              </a:rPr>
              <a:t>we've</a:t>
            </a:r>
            <a:r>
              <a:rPr lang="de-DE" altLang="de-DE" sz="1700" dirty="0">
                <a:latin typeface="Arial" pitchFamily="34" charset="0"/>
              </a:rPr>
              <a:t> </a:t>
            </a:r>
            <a:r>
              <a:rPr lang="de-DE" altLang="de-DE" sz="1700" dirty="0" err="1">
                <a:latin typeface="Arial" pitchFamily="34" charset="0"/>
              </a:rPr>
              <a:t>got</a:t>
            </a:r>
            <a:r>
              <a:rPr lang="de-DE" altLang="de-DE" sz="1700" dirty="0">
                <a:latin typeface="Arial" pitchFamily="34" charset="0"/>
              </a:rPr>
              <a:t> a fast </a:t>
            </a:r>
            <a:r>
              <a:rPr lang="de-DE" altLang="de-DE" sz="1700" dirty="0" err="1">
                <a:latin typeface="Arial" pitchFamily="34" charset="0"/>
              </a:rPr>
              <a:t>internet</a:t>
            </a:r>
            <a:r>
              <a:rPr lang="de-DE" altLang="de-DE" sz="1700" dirty="0">
                <a:latin typeface="Arial" pitchFamily="34" charset="0"/>
              </a:rPr>
              <a:t> </a:t>
            </a:r>
            <a:r>
              <a:rPr lang="de-DE" altLang="de-DE" sz="1700" dirty="0" err="1">
                <a:latin typeface="Arial" pitchFamily="34" charset="0"/>
              </a:rPr>
              <a:t>connection</a:t>
            </a:r>
            <a:r>
              <a:rPr lang="de-DE" altLang="de-DE" sz="1700" dirty="0">
                <a:latin typeface="Arial" pitchFamily="34" charset="0"/>
              </a:rPr>
              <a:t> via </a:t>
            </a:r>
            <a:r>
              <a:rPr lang="de-DE" altLang="de-DE" sz="1700" dirty="0" err="1">
                <a:latin typeface="Arial" pitchFamily="34" charset="0"/>
              </a:rPr>
              <a:t>wifi</a:t>
            </a:r>
            <a:r>
              <a:rPr lang="de-DE" altLang="de-DE" sz="1700" dirty="0">
                <a:latin typeface="Arial" pitchFamily="34" charset="0"/>
              </a:rPr>
              <a:t>.</a:t>
            </a:r>
          </a:p>
          <a:p>
            <a:r>
              <a:rPr lang="de-DE" altLang="de-DE" sz="1700" dirty="0" err="1">
                <a:latin typeface="Arial" pitchFamily="34" charset="0"/>
              </a:rPr>
              <a:t>Testing</a:t>
            </a:r>
            <a:r>
              <a:rPr lang="de-DE" altLang="de-DE" sz="1700" dirty="0">
                <a:latin typeface="Arial" pitchFamily="34" charset="0"/>
              </a:rPr>
              <a:t> is </a:t>
            </a:r>
            <a:r>
              <a:rPr lang="de-DE" altLang="de-DE" sz="1700" dirty="0" err="1">
                <a:latin typeface="Arial" pitchFamily="34" charset="0"/>
              </a:rPr>
              <a:t>perfect</a:t>
            </a:r>
            <a:endParaRPr lang="de-DE" altLang="de-DE" sz="1700" dirty="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7"/>
          <p:cNvSpPr>
            <a:spLocks noGrp="1" noChangeArrowheads="1"/>
          </p:cNvSpPr>
          <p:nvPr>
            <p:ph type="sldNum" sz="quarter" idx="5"/>
          </p:nvPr>
        </p:nvSpPr>
        <p:spPr>
          <a:noFill/>
        </p:spPr>
        <p:txBody>
          <a:bodyPr/>
          <a:lstStyle>
            <a:lvl1pPr>
              <a:defRPr sz="2600">
                <a:solidFill>
                  <a:schemeClr val="tx1"/>
                </a:solidFill>
                <a:latin typeface="Times New Roman" pitchFamily="18" charset="0"/>
              </a:defRPr>
            </a:lvl1pPr>
            <a:lvl2pPr marL="804684" indent="-309494">
              <a:defRPr sz="2600">
                <a:solidFill>
                  <a:schemeClr val="tx1"/>
                </a:solidFill>
                <a:latin typeface="Times New Roman" pitchFamily="18" charset="0"/>
              </a:defRPr>
            </a:lvl2pPr>
            <a:lvl3pPr marL="1237976" indent="-247596">
              <a:defRPr sz="2600">
                <a:solidFill>
                  <a:schemeClr val="tx1"/>
                </a:solidFill>
                <a:latin typeface="Times New Roman" pitchFamily="18" charset="0"/>
              </a:defRPr>
            </a:lvl3pPr>
            <a:lvl4pPr marL="1733167" indent="-247596">
              <a:defRPr sz="2600">
                <a:solidFill>
                  <a:schemeClr val="tx1"/>
                </a:solidFill>
                <a:latin typeface="Times New Roman" pitchFamily="18" charset="0"/>
              </a:defRPr>
            </a:lvl4pPr>
            <a:lvl5pPr marL="2228358" indent="-247596">
              <a:defRPr sz="2600">
                <a:solidFill>
                  <a:schemeClr val="tx1"/>
                </a:solidFill>
                <a:latin typeface="Times New Roman" pitchFamily="18" charset="0"/>
              </a:defRPr>
            </a:lvl5pPr>
            <a:lvl6pPr marL="2723548" indent="-247596" eaLnBrk="0" fontAlgn="base" hangingPunct="0">
              <a:spcBef>
                <a:spcPct val="0"/>
              </a:spcBef>
              <a:spcAft>
                <a:spcPct val="0"/>
              </a:spcAft>
              <a:defRPr sz="2600">
                <a:solidFill>
                  <a:schemeClr val="tx1"/>
                </a:solidFill>
                <a:latin typeface="Times New Roman" pitchFamily="18" charset="0"/>
              </a:defRPr>
            </a:lvl6pPr>
            <a:lvl7pPr marL="3218739" indent="-247596" eaLnBrk="0" fontAlgn="base" hangingPunct="0">
              <a:spcBef>
                <a:spcPct val="0"/>
              </a:spcBef>
              <a:spcAft>
                <a:spcPct val="0"/>
              </a:spcAft>
              <a:defRPr sz="2600">
                <a:solidFill>
                  <a:schemeClr val="tx1"/>
                </a:solidFill>
                <a:latin typeface="Times New Roman" pitchFamily="18" charset="0"/>
              </a:defRPr>
            </a:lvl7pPr>
            <a:lvl8pPr marL="3713929" indent="-247596" eaLnBrk="0" fontAlgn="base" hangingPunct="0">
              <a:spcBef>
                <a:spcPct val="0"/>
              </a:spcBef>
              <a:spcAft>
                <a:spcPct val="0"/>
              </a:spcAft>
              <a:defRPr sz="2600">
                <a:solidFill>
                  <a:schemeClr val="tx1"/>
                </a:solidFill>
                <a:latin typeface="Times New Roman" pitchFamily="18" charset="0"/>
              </a:defRPr>
            </a:lvl8pPr>
            <a:lvl9pPr marL="4209119" indent="-247596" eaLnBrk="0" fontAlgn="base" hangingPunct="0">
              <a:spcBef>
                <a:spcPct val="0"/>
              </a:spcBef>
              <a:spcAft>
                <a:spcPct val="0"/>
              </a:spcAft>
              <a:defRPr sz="2600">
                <a:solidFill>
                  <a:schemeClr val="tx1"/>
                </a:solidFill>
                <a:latin typeface="Times New Roman" pitchFamily="18" charset="0"/>
              </a:defRPr>
            </a:lvl9pPr>
          </a:lstStyle>
          <a:p>
            <a:fld id="{12576E80-AF28-4412-B084-03A93467C2F2}" type="slidenum">
              <a:rPr lang="en-US" altLang="de-DE" sz="1300"/>
              <a:pPr/>
              <a:t>33</a:t>
            </a:fld>
            <a:endParaRPr lang="en-US" altLang="de-DE" sz="1300"/>
          </a:p>
        </p:txBody>
      </p:sp>
      <p:sp>
        <p:nvSpPr>
          <p:cNvPr id="1227779" name="Rectangle 2"/>
          <p:cNvSpPr>
            <a:spLocks noGrp="1" noRot="1" noChangeAspect="1" noChangeArrowheads="1" noTextEdit="1"/>
          </p:cNvSpPr>
          <p:nvPr>
            <p:ph type="sldImg"/>
          </p:nvPr>
        </p:nvSpPr>
        <p:spPr>
          <a:xfrm>
            <a:off x="139700" y="768350"/>
            <a:ext cx="6819900" cy="3836988"/>
          </a:xfrm>
          <a:ln/>
        </p:spPr>
      </p:sp>
      <p:sp>
        <p:nvSpPr>
          <p:cNvPr id="1227780" name="Rectangle 3"/>
          <p:cNvSpPr>
            <a:spLocks noGrp="1" noChangeArrowheads="1"/>
          </p:cNvSpPr>
          <p:nvPr>
            <p:ph type="body" idx="1"/>
          </p:nvPr>
        </p:nvSpPr>
        <p:spPr>
          <a:xfrm>
            <a:off x="82806" y="4861157"/>
            <a:ext cx="6921859" cy="4605821"/>
          </a:xfrm>
          <a:noFill/>
        </p:spPr>
        <p:txBody>
          <a:bodyPr/>
          <a:lstStyle/>
          <a:p>
            <a:pPr>
              <a:lnSpc>
                <a:spcPct val="130000"/>
              </a:lnSpc>
            </a:pPr>
            <a:r>
              <a:rPr lang="de-DE" sz="2800" dirty="0">
                <a:latin typeface="Arial" panose="020B0604020202020204" pitchFamily="34" charset="0"/>
                <a:cs typeface="Arial" panose="020B0604020202020204" pitchFamily="34" charset="0"/>
              </a:rPr>
              <a:t>Relationship Building</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7"/>
          <p:cNvSpPr>
            <a:spLocks noGrp="1" noChangeArrowheads="1"/>
          </p:cNvSpPr>
          <p:nvPr>
            <p:ph type="sldNum" sz="quarter" idx="5"/>
          </p:nvPr>
        </p:nvSpPr>
        <p:spPr>
          <a:noFill/>
        </p:spPr>
        <p:txBody>
          <a:bodyPr/>
          <a:lstStyle>
            <a:lvl1pPr>
              <a:defRPr sz="2600">
                <a:solidFill>
                  <a:schemeClr val="tx1"/>
                </a:solidFill>
                <a:latin typeface="Times New Roman" pitchFamily="18" charset="0"/>
              </a:defRPr>
            </a:lvl1pPr>
            <a:lvl2pPr marL="804684" indent="-309494">
              <a:defRPr sz="2600">
                <a:solidFill>
                  <a:schemeClr val="tx1"/>
                </a:solidFill>
                <a:latin typeface="Times New Roman" pitchFamily="18" charset="0"/>
              </a:defRPr>
            </a:lvl2pPr>
            <a:lvl3pPr marL="1237976" indent="-247596">
              <a:defRPr sz="2600">
                <a:solidFill>
                  <a:schemeClr val="tx1"/>
                </a:solidFill>
                <a:latin typeface="Times New Roman" pitchFamily="18" charset="0"/>
              </a:defRPr>
            </a:lvl3pPr>
            <a:lvl4pPr marL="1733167" indent="-247596">
              <a:defRPr sz="2600">
                <a:solidFill>
                  <a:schemeClr val="tx1"/>
                </a:solidFill>
                <a:latin typeface="Times New Roman" pitchFamily="18" charset="0"/>
              </a:defRPr>
            </a:lvl4pPr>
            <a:lvl5pPr marL="2228358" indent="-247596">
              <a:defRPr sz="2600">
                <a:solidFill>
                  <a:schemeClr val="tx1"/>
                </a:solidFill>
                <a:latin typeface="Times New Roman" pitchFamily="18" charset="0"/>
              </a:defRPr>
            </a:lvl5pPr>
            <a:lvl6pPr marL="2723548" indent="-247596" eaLnBrk="0" fontAlgn="base" hangingPunct="0">
              <a:spcBef>
                <a:spcPct val="0"/>
              </a:spcBef>
              <a:spcAft>
                <a:spcPct val="0"/>
              </a:spcAft>
              <a:defRPr sz="2600">
                <a:solidFill>
                  <a:schemeClr val="tx1"/>
                </a:solidFill>
                <a:latin typeface="Times New Roman" pitchFamily="18" charset="0"/>
              </a:defRPr>
            </a:lvl6pPr>
            <a:lvl7pPr marL="3218739" indent="-247596" eaLnBrk="0" fontAlgn="base" hangingPunct="0">
              <a:spcBef>
                <a:spcPct val="0"/>
              </a:spcBef>
              <a:spcAft>
                <a:spcPct val="0"/>
              </a:spcAft>
              <a:defRPr sz="2600">
                <a:solidFill>
                  <a:schemeClr val="tx1"/>
                </a:solidFill>
                <a:latin typeface="Times New Roman" pitchFamily="18" charset="0"/>
              </a:defRPr>
            </a:lvl7pPr>
            <a:lvl8pPr marL="3713929" indent="-247596" eaLnBrk="0" fontAlgn="base" hangingPunct="0">
              <a:spcBef>
                <a:spcPct val="0"/>
              </a:spcBef>
              <a:spcAft>
                <a:spcPct val="0"/>
              </a:spcAft>
              <a:defRPr sz="2600">
                <a:solidFill>
                  <a:schemeClr val="tx1"/>
                </a:solidFill>
                <a:latin typeface="Times New Roman" pitchFamily="18" charset="0"/>
              </a:defRPr>
            </a:lvl8pPr>
            <a:lvl9pPr marL="4209119" indent="-247596" eaLnBrk="0" fontAlgn="base" hangingPunct="0">
              <a:spcBef>
                <a:spcPct val="0"/>
              </a:spcBef>
              <a:spcAft>
                <a:spcPct val="0"/>
              </a:spcAft>
              <a:defRPr sz="2600">
                <a:solidFill>
                  <a:schemeClr val="tx1"/>
                </a:solidFill>
                <a:latin typeface="Times New Roman" pitchFamily="18" charset="0"/>
              </a:defRPr>
            </a:lvl9pPr>
          </a:lstStyle>
          <a:p>
            <a:fld id="{12576E80-AF28-4412-B084-03A93467C2F2}" type="slidenum">
              <a:rPr lang="en-US" altLang="de-DE" sz="1300"/>
              <a:pPr/>
              <a:t>34</a:t>
            </a:fld>
            <a:endParaRPr lang="en-US" altLang="de-DE" sz="1300"/>
          </a:p>
        </p:txBody>
      </p:sp>
      <p:sp>
        <p:nvSpPr>
          <p:cNvPr id="1227779" name="Rectangle 2"/>
          <p:cNvSpPr>
            <a:spLocks noGrp="1" noRot="1" noChangeAspect="1" noChangeArrowheads="1" noTextEdit="1"/>
          </p:cNvSpPr>
          <p:nvPr>
            <p:ph type="sldImg"/>
          </p:nvPr>
        </p:nvSpPr>
        <p:spPr>
          <a:xfrm>
            <a:off x="139700" y="768350"/>
            <a:ext cx="6819900" cy="3836988"/>
          </a:xfrm>
          <a:ln/>
        </p:spPr>
      </p:sp>
      <p:sp>
        <p:nvSpPr>
          <p:cNvPr id="1227780" name="Rectangle 3"/>
          <p:cNvSpPr>
            <a:spLocks noGrp="1" noChangeArrowheads="1"/>
          </p:cNvSpPr>
          <p:nvPr>
            <p:ph type="body" idx="1"/>
          </p:nvPr>
        </p:nvSpPr>
        <p:spPr>
          <a:xfrm>
            <a:off x="82806" y="4861157"/>
            <a:ext cx="6921859" cy="4605821"/>
          </a:xfrm>
          <a:noFill/>
        </p:spPr>
        <p:txBody>
          <a:bodyPr/>
          <a:lstStyle/>
          <a:p>
            <a:pPr>
              <a:lnSpc>
                <a:spcPct val="130000"/>
              </a:lnSpc>
            </a:pPr>
            <a:r>
              <a:rPr lang="de-DE" sz="2800" dirty="0">
                <a:latin typeface="Arial" panose="020B0604020202020204" pitchFamily="34" charset="0"/>
                <a:cs typeface="Arial" panose="020B0604020202020204" pitchFamily="34" charset="0"/>
              </a:rPr>
              <a:t>Relationship Building</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04" indent="-285694">
              <a:defRPr sz="2400">
                <a:solidFill>
                  <a:schemeClr val="tx1"/>
                </a:solidFill>
                <a:latin typeface="Times New Roman" pitchFamily="18" charset="0"/>
              </a:defRPr>
            </a:lvl2pPr>
            <a:lvl3pPr marL="1142776" indent="-228555">
              <a:defRPr sz="2400">
                <a:solidFill>
                  <a:schemeClr val="tx1"/>
                </a:solidFill>
                <a:latin typeface="Times New Roman" pitchFamily="18" charset="0"/>
              </a:defRPr>
            </a:lvl3pPr>
            <a:lvl4pPr marL="1599886" indent="-228555">
              <a:defRPr sz="2400">
                <a:solidFill>
                  <a:schemeClr val="tx1"/>
                </a:solidFill>
                <a:latin typeface="Times New Roman" pitchFamily="18" charset="0"/>
              </a:defRPr>
            </a:lvl4pPr>
            <a:lvl5pPr marL="2056996" indent="-228555">
              <a:defRPr sz="2400">
                <a:solidFill>
                  <a:schemeClr val="tx1"/>
                </a:solidFill>
                <a:latin typeface="Times New Roman" pitchFamily="18" charset="0"/>
              </a:defRPr>
            </a:lvl5pPr>
            <a:lvl6pPr marL="2514106" indent="-228555" eaLnBrk="0" fontAlgn="base" hangingPunct="0">
              <a:spcBef>
                <a:spcPct val="0"/>
              </a:spcBef>
              <a:spcAft>
                <a:spcPct val="0"/>
              </a:spcAft>
              <a:defRPr sz="2400">
                <a:solidFill>
                  <a:schemeClr val="tx1"/>
                </a:solidFill>
                <a:latin typeface="Times New Roman" pitchFamily="18" charset="0"/>
              </a:defRPr>
            </a:lvl6pPr>
            <a:lvl7pPr marL="2971218" indent="-228555" eaLnBrk="0" fontAlgn="base" hangingPunct="0">
              <a:spcBef>
                <a:spcPct val="0"/>
              </a:spcBef>
              <a:spcAft>
                <a:spcPct val="0"/>
              </a:spcAft>
              <a:defRPr sz="2400">
                <a:solidFill>
                  <a:schemeClr val="tx1"/>
                </a:solidFill>
                <a:latin typeface="Times New Roman" pitchFamily="18" charset="0"/>
              </a:defRPr>
            </a:lvl7pPr>
            <a:lvl8pPr marL="3428328" indent="-228555" eaLnBrk="0" fontAlgn="base" hangingPunct="0">
              <a:spcBef>
                <a:spcPct val="0"/>
              </a:spcBef>
              <a:spcAft>
                <a:spcPct val="0"/>
              </a:spcAft>
              <a:defRPr sz="2400">
                <a:solidFill>
                  <a:schemeClr val="tx1"/>
                </a:solidFill>
                <a:latin typeface="Times New Roman" pitchFamily="18" charset="0"/>
              </a:defRPr>
            </a:lvl8pPr>
            <a:lvl9pPr marL="3885438" indent="-228555" eaLnBrk="0" fontAlgn="base" hangingPunct="0">
              <a:spcBef>
                <a:spcPct val="0"/>
              </a:spcBef>
              <a:spcAft>
                <a:spcPct val="0"/>
              </a:spcAft>
              <a:defRPr sz="2400">
                <a:solidFill>
                  <a:schemeClr val="tx1"/>
                </a:solidFill>
                <a:latin typeface="Times New Roman" pitchFamily="18" charset="0"/>
              </a:defRPr>
            </a:lvl9pPr>
          </a:lstStyle>
          <a:p>
            <a:fld id="{DB0C8897-C5ED-44D1-AE04-23E0623F8FD9}" type="slidenum">
              <a:rPr lang="en-US" altLang="de-DE" sz="1300"/>
              <a:pPr/>
              <a:t>35</a:t>
            </a:fld>
            <a:endParaRPr lang="en-US" altLang="de-DE" sz="1300"/>
          </a:p>
        </p:txBody>
      </p:sp>
      <p:sp>
        <p:nvSpPr>
          <p:cNvPr id="880643" name="Rectangle 2"/>
          <p:cNvSpPr>
            <a:spLocks noGrp="1" noRot="1" noChangeAspect="1" noChangeArrowheads="1" noTextEdit="1"/>
          </p:cNvSpPr>
          <p:nvPr>
            <p:ph type="sldImg"/>
          </p:nvPr>
        </p:nvSpPr>
        <p:spPr>
          <a:xfrm>
            <a:off x="139700" y="768350"/>
            <a:ext cx="6819900" cy="3836988"/>
          </a:xfrm>
          <a:ln/>
        </p:spPr>
      </p:sp>
      <p:sp>
        <p:nvSpPr>
          <p:cNvPr id="880644" name="Rectangle 3"/>
          <p:cNvSpPr>
            <a:spLocks noGrp="1" noChangeArrowheads="1"/>
          </p:cNvSpPr>
          <p:nvPr>
            <p:ph type="body" idx="1"/>
          </p:nvPr>
        </p:nvSpPr>
        <p:spPr>
          <a:xfrm>
            <a:off x="1" y="4672016"/>
            <a:ext cx="7099300" cy="5197475"/>
          </a:xfrm>
          <a:noFill/>
        </p:spPr>
        <p:txBody>
          <a:bodyPr/>
          <a:lstStyle/>
          <a:p>
            <a:endParaRPr lang="de-DE" altLang="de-DE" sz="1700" dirty="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26437">
              <a:defRPr sz="6300" b="1">
                <a:solidFill>
                  <a:schemeClr val="tx1"/>
                </a:solidFill>
                <a:latin typeface="Arial" pitchFamily="34" charset="0"/>
              </a:defRPr>
            </a:lvl1pPr>
            <a:lvl2pPr marL="713113" indent="-274274" defTabSz="926437">
              <a:defRPr sz="6300" b="1">
                <a:solidFill>
                  <a:schemeClr val="tx1"/>
                </a:solidFill>
                <a:latin typeface="Arial" pitchFamily="34" charset="0"/>
              </a:defRPr>
            </a:lvl2pPr>
            <a:lvl3pPr marL="1097096" indent="-219420" defTabSz="926437">
              <a:defRPr sz="6300" b="1">
                <a:solidFill>
                  <a:schemeClr val="tx1"/>
                </a:solidFill>
                <a:latin typeface="Arial" pitchFamily="34" charset="0"/>
              </a:defRPr>
            </a:lvl3pPr>
            <a:lvl4pPr marL="1535935" indent="-219420" defTabSz="926437">
              <a:defRPr sz="6300" b="1">
                <a:solidFill>
                  <a:schemeClr val="tx1"/>
                </a:solidFill>
                <a:latin typeface="Arial" pitchFamily="34" charset="0"/>
              </a:defRPr>
            </a:lvl4pPr>
            <a:lvl5pPr marL="1974774" indent="-219420" defTabSz="926437">
              <a:defRPr sz="6300" b="1">
                <a:solidFill>
                  <a:schemeClr val="tx1"/>
                </a:solidFill>
                <a:latin typeface="Arial" pitchFamily="34" charset="0"/>
              </a:defRPr>
            </a:lvl5pPr>
            <a:lvl6pPr marL="2413612" indent="-219420" defTabSz="926437" eaLnBrk="0" fontAlgn="base" hangingPunct="0">
              <a:spcBef>
                <a:spcPct val="0"/>
              </a:spcBef>
              <a:spcAft>
                <a:spcPct val="0"/>
              </a:spcAft>
              <a:defRPr sz="6300" b="1">
                <a:solidFill>
                  <a:schemeClr val="tx1"/>
                </a:solidFill>
                <a:latin typeface="Arial" pitchFamily="34" charset="0"/>
              </a:defRPr>
            </a:lvl6pPr>
            <a:lvl7pPr marL="2852451" indent="-219420" defTabSz="926437" eaLnBrk="0" fontAlgn="base" hangingPunct="0">
              <a:spcBef>
                <a:spcPct val="0"/>
              </a:spcBef>
              <a:spcAft>
                <a:spcPct val="0"/>
              </a:spcAft>
              <a:defRPr sz="6300" b="1">
                <a:solidFill>
                  <a:schemeClr val="tx1"/>
                </a:solidFill>
                <a:latin typeface="Arial" pitchFamily="34" charset="0"/>
              </a:defRPr>
            </a:lvl7pPr>
            <a:lvl8pPr marL="3291289" indent="-219420" defTabSz="926437" eaLnBrk="0" fontAlgn="base" hangingPunct="0">
              <a:spcBef>
                <a:spcPct val="0"/>
              </a:spcBef>
              <a:spcAft>
                <a:spcPct val="0"/>
              </a:spcAft>
              <a:defRPr sz="6300" b="1">
                <a:solidFill>
                  <a:schemeClr val="tx1"/>
                </a:solidFill>
                <a:latin typeface="Arial" pitchFamily="34" charset="0"/>
              </a:defRPr>
            </a:lvl8pPr>
            <a:lvl9pPr marL="3730128" indent="-219420" defTabSz="926437" eaLnBrk="0" fontAlgn="base" hangingPunct="0">
              <a:spcBef>
                <a:spcPct val="0"/>
              </a:spcBef>
              <a:spcAft>
                <a:spcPct val="0"/>
              </a:spcAft>
              <a:defRPr sz="6300" b="1">
                <a:solidFill>
                  <a:schemeClr val="tx1"/>
                </a:solidFill>
                <a:latin typeface="Arial" pitchFamily="34" charset="0"/>
              </a:defRPr>
            </a:lvl9pPr>
          </a:lstStyle>
          <a:p>
            <a:fld id="{D6DF0A4E-0BF3-421A-999B-69900F3B2720}" type="slidenum">
              <a:rPr lang="de-DE" altLang="de-DE" sz="1200" b="0">
                <a:latin typeface="Times New Roman" pitchFamily="18" charset="0"/>
              </a:rPr>
              <a:pPr/>
              <a:t>3</a:t>
            </a:fld>
            <a:endParaRPr lang="de-DE" altLang="de-DE" sz="1200" b="0">
              <a:latin typeface="Times New Roman" pitchFamily="18" charset="0"/>
            </a:endParaRPr>
          </a:p>
        </p:txBody>
      </p:sp>
      <p:sp>
        <p:nvSpPr>
          <p:cNvPr id="49155" name="Rectangle 2"/>
          <p:cNvSpPr>
            <a:spLocks noGrp="1" noRot="1" noChangeAspect="1" noChangeArrowheads="1" noTextEdit="1"/>
          </p:cNvSpPr>
          <p:nvPr>
            <p:ph type="sldImg"/>
          </p:nvPr>
        </p:nvSpPr>
        <p:spPr>
          <a:xfrm>
            <a:off x="139700" y="768350"/>
            <a:ext cx="6819900" cy="3836988"/>
          </a:xfrm>
          <a:ln/>
        </p:spPr>
      </p:sp>
      <p:sp>
        <p:nvSpPr>
          <p:cNvPr id="49156" name="Rectangle 3"/>
          <p:cNvSpPr>
            <a:spLocks noGrp="1" noChangeArrowheads="1"/>
          </p:cNvSpPr>
          <p:nvPr>
            <p:ph type="body" idx="1"/>
          </p:nvPr>
        </p:nvSpPr>
        <p:spPr>
          <a:xfrm>
            <a:off x="1" y="4627564"/>
            <a:ext cx="7099300" cy="5186362"/>
          </a:xfrm>
          <a:noFill/>
        </p:spPr>
        <p:txBody>
          <a:bodyPr/>
          <a:lstStyle/>
          <a:p>
            <a:pPr>
              <a:spcBef>
                <a:spcPct val="0"/>
              </a:spcBef>
            </a:pPr>
            <a:r>
              <a:rPr lang="en-GB" altLang="de-DE" sz="2300" dirty="0">
                <a:latin typeface="Arial" pitchFamily="34" charset="0"/>
              </a:rPr>
              <a:t>I am looking at it through certain glasses.</a:t>
            </a:r>
          </a:p>
          <a:p>
            <a:pPr>
              <a:spcBef>
                <a:spcPct val="0"/>
              </a:spcBef>
            </a:pPr>
            <a:r>
              <a:rPr lang="en-GB" altLang="de-DE" sz="2300" dirty="0">
                <a:latin typeface="Arial" pitchFamily="34" charset="0"/>
              </a:rPr>
              <a:t>Trainer and consultant. The lens is not academia</a:t>
            </a:r>
          </a:p>
          <a:p>
            <a:pPr>
              <a:spcBef>
                <a:spcPct val="0"/>
              </a:spcBef>
            </a:pPr>
            <a:r>
              <a:rPr lang="en-GB" altLang="de-DE" sz="2300" dirty="0">
                <a:latin typeface="Arial" pitchFamily="34" charset="0"/>
              </a:rPr>
              <a:t>or theory taught at universities and the lens is not the anonymous overall corporate profit. The workshop must be immediately useful to you.</a:t>
            </a:r>
          </a:p>
          <a:p>
            <a:pPr>
              <a:lnSpc>
                <a:spcPct val="105000"/>
              </a:lnSpc>
              <a:spcBef>
                <a:spcPct val="0"/>
              </a:spcBef>
            </a:pPr>
            <a:endParaRPr lang="de-DE" altLang="de-DE" sz="2300" dirty="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04" indent="-285694">
              <a:defRPr sz="2400">
                <a:solidFill>
                  <a:schemeClr val="tx1"/>
                </a:solidFill>
                <a:latin typeface="Times New Roman" pitchFamily="18" charset="0"/>
              </a:defRPr>
            </a:lvl2pPr>
            <a:lvl3pPr marL="1142776" indent="-228555">
              <a:defRPr sz="2400">
                <a:solidFill>
                  <a:schemeClr val="tx1"/>
                </a:solidFill>
                <a:latin typeface="Times New Roman" pitchFamily="18" charset="0"/>
              </a:defRPr>
            </a:lvl3pPr>
            <a:lvl4pPr marL="1599886" indent="-228555">
              <a:defRPr sz="2400">
                <a:solidFill>
                  <a:schemeClr val="tx1"/>
                </a:solidFill>
                <a:latin typeface="Times New Roman" pitchFamily="18" charset="0"/>
              </a:defRPr>
            </a:lvl4pPr>
            <a:lvl5pPr marL="2056996" indent="-228555">
              <a:defRPr sz="2400">
                <a:solidFill>
                  <a:schemeClr val="tx1"/>
                </a:solidFill>
                <a:latin typeface="Times New Roman" pitchFamily="18" charset="0"/>
              </a:defRPr>
            </a:lvl5pPr>
            <a:lvl6pPr marL="2514106" indent="-228555" eaLnBrk="0" fontAlgn="base" hangingPunct="0">
              <a:spcBef>
                <a:spcPct val="0"/>
              </a:spcBef>
              <a:spcAft>
                <a:spcPct val="0"/>
              </a:spcAft>
              <a:defRPr sz="2400">
                <a:solidFill>
                  <a:schemeClr val="tx1"/>
                </a:solidFill>
                <a:latin typeface="Times New Roman" pitchFamily="18" charset="0"/>
              </a:defRPr>
            </a:lvl6pPr>
            <a:lvl7pPr marL="2971218" indent="-228555" eaLnBrk="0" fontAlgn="base" hangingPunct="0">
              <a:spcBef>
                <a:spcPct val="0"/>
              </a:spcBef>
              <a:spcAft>
                <a:spcPct val="0"/>
              </a:spcAft>
              <a:defRPr sz="2400">
                <a:solidFill>
                  <a:schemeClr val="tx1"/>
                </a:solidFill>
                <a:latin typeface="Times New Roman" pitchFamily="18" charset="0"/>
              </a:defRPr>
            </a:lvl7pPr>
            <a:lvl8pPr marL="3428328" indent="-228555" eaLnBrk="0" fontAlgn="base" hangingPunct="0">
              <a:spcBef>
                <a:spcPct val="0"/>
              </a:spcBef>
              <a:spcAft>
                <a:spcPct val="0"/>
              </a:spcAft>
              <a:defRPr sz="2400">
                <a:solidFill>
                  <a:schemeClr val="tx1"/>
                </a:solidFill>
                <a:latin typeface="Times New Roman" pitchFamily="18" charset="0"/>
              </a:defRPr>
            </a:lvl8pPr>
            <a:lvl9pPr marL="3885438" indent="-228555" eaLnBrk="0" fontAlgn="base" hangingPunct="0">
              <a:spcBef>
                <a:spcPct val="0"/>
              </a:spcBef>
              <a:spcAft>
                <a:spcPct val="0"/>
              </a:spcAft>
              <a:defRPr sz="2400">
                <a:solidFill>
                  <a:schemeClr val="tx1"/>
                </a:solidFill>
                <a:latin typeface="Times New Roman" pitchFamily="18" charset="0"/>
              </a:defRPr>
            </a:lvl9pPr>
          </a:lstStyle>
          <a:p>
            <a:fld id="{DB0C8897-C5ED-44D1-AE04-23E0623F8FD9}" type="slidenum">
              <a:rPr lang="en-US" altLang="de-DE" sz="1300"/>
              <a:pPr/>
              <a:t>36</a:t>
            </a:fld>
            <a:endParaRPr lang="en-US" altLang="de-DE" sz="1300"/>
          </a:p>
        </p:txBody>
      </p:sp>
      <p:sp>
        <p:nvSpPr>
          <p:cNvPr id="880643" name="Rectangle 2"/>
          <p:cNvSpPr>
            <a:spLocks noGrp="1" noRot="1" noChangeAspect="1" noChangeArrowheads="1" noTextEdit="1"/>
          </p:cNvSpPr>
          <p:nvPr>
            <p:ph type="sldImg"/>
          </p:nvPr>
        </p:nvSpPr>
        <p:spPr>
          <a:xfrm>
            <a:off x="139700" y="768350"/>
            <a:ext cx="6819900" cy="3836988"/>
          </a:xfrm>
          <a:ln/>
        </p:spPr>
      </p:sp>
      <p:sp>
        <p:nvSpPr>
          <p:cNvPr id="880644" name="Rectangle 3"/>
          <p:cNvSpPr>
            <a:spLocks noGrp="1" noChangeArrowheads="1"/>
          </p:cNvSpPr>
          <p:nvPr>
            <p:ph type="body" idx="1"/>
          </p:nvPr>
        </p:nvSpPr>
        <p:spPr>
          <a:xfrm>
            <a:off x="1" y="4672016"/>
            <a:ext cx="7099300" cy="5197475"/>
          </a:xfrm>
          <a:noFill/>
        </p:spPr>
        <p:txBody>
          <a:bodyPr/>
          <a:lstStyle/>
          <a:p>
            <a:endParaRPr lang="de-DE" altLang="de-DE" sz="1700" dirty="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04" indent="-285694">
              <a:defRPr sz="2400">
                <a:solidFill>
                  <a:schemeClr val="tx1"/>
                </a:solidFill>
                <a:latin typeface="Times New Roman" pitchFamily="18" charset="0"/>
              </a:defRPr>
            </a:lvl2pPr>
            <a:lvl3pPr marL="1142776" indent="-228555">
              <a:defRPr sz="2400">
                <a:solidFill>
                  <a:schemeClr val="tx1"/>
                </a:solidFill>
                <a:latin typeface="Times New Roman" pitchFamily="18" charset="0"/>
              </a:defRPr>
            </a:lvl3pPr>
            <a:lvl4pPr marL="1599886" indent="-228555">
              <a:defRPr sz="2400">
                <a:solidFill>
                  <a:schemeClr val="tx1"/>
                </a:solidFill>
                <a:latin typeface="Times New Roman" pitchFamily="18" charset="0"/>
              </a:defRPr>
            </a:lvl4pPr>
            <a:lvl5pPr marL="2056996" indent="-228555">
              <a:defRPr sz="2400">
                <a:solidFill>
                  <a:schemeClr val="tx1"/>
                </a:solidFill>
                <a:latin typeface="Times New Roman" pitchFamily="18" charset="0"/>
              </a:defRPr>
            </a:lvl5pPr>
            <a:lvl6pPr marL="2514106" indent="-228555" eaLnBrk="0" fontAlgn="base" hangingPunct="0">
              <a:spcBef>
                <a:spcPct val="0"/>
              </a:spcBef>
              <a:spcAft>
                <a:spcPct val="0"/>
              </a:spcAft>
              <a:defRPr sz="2400">
                <a:solidFill>
                  <a:schemeClr val="tx1"/>
                </a:solidFill>
                <a:latin typeface="Times New Roman" pitchFamily="18" charset="0"/>
              </a:defRPr>
            </a:lvl6pPr>
            <a:lvl7pPr marL="2971218" indent="-228555" eaLnBrk="0" fontAlgn="base" hangingPunct="0">
              <a:spcBef>
                <a:spcPct val="0"/>
              </a:spcBef>
              <a:spcAft>
                <a:spcPct val="0"/>
              </a:spcAft>
              <a:defRPr sz="2400">
                <a:solidFill>
                  <a:schemeClr val="tx1"/>
                </a:solidFill>
                <a:latin typeface="Times New Roman" pitchFamily="18" charset="0"/>
              </a:defRPr>
            </a:lvl7pPr>
            <a:lvl8pPr marL="3428328" indent="-228555" eaLnBrk="0" fontAlgn="base" hangingPunct="0">
              <a:spcBef>
                <a:spcPct val="0"/>
              </a:spcBef>
              <a:spcAft>
                <a:spcPct val="0"/>
              </a:spcAft>
              <a:defRPr sz="2400">
                <a:solidFill>
                  <a:schemeClr val="tx1"/>
                </a:solidFill>
                <a:latin typeface="Times New Roman" pitchFamily="18" charset="0"/>
              </a:defRPr>
            </a:lvl8pPr>
            <a:lvl9pPr marL="3885438" indent="-228555" eaLnBrk="0" fontAlgn="base" hangingPunct="0">
              <a:spcBef>
                <a:spcPct val="0"/>
              </a:spcBef>
              <a:spcAft>
                <a:spcPct val="0"/>
              </a:spcAft>
              <a:defRPr sz="2400">
                <a:solidFill>
                  <a:schemeClr val="tx1"/>
                </a:solidFill>
                <a:latin typeface="Times New Roman" pitchFamily="18" charset="0"/>
              </a:defRPr>
            </a:lvl9pPr>
          </a:lstStyle>
          <a:p>
            <a:fld id="{DB0C8897-C5ED-44D1-AE04-23E0623F8FD9}" type="slidenum">
              <a:rPr lang="en-US" altLang="de-DE" sz="1300"/>
              <a:pPr/>
              <a:t>37</a:t>
            </a:fld>
            <a:endParaRPr lang="en-US" altLang="de-DE" sz="1300"/>
          </a:p>
        </p:txBody>
      </p:sp>
      <p:sp>
        <p:nvSpPr>
          <p:cNvPr id="880643" name="Rectangle 2"/>
          <p:cNvSpPr>
            <a:spLocks noGrp="1" noRot="1" noChangeAspect="1" noChangeArrowheads="1" noTextEdit="1"/>
          </p:cNvSpPr>
          <p:nvPr>
            <p:ph type="sldImg"/>
          </p:nvPr>
        </p:nvSpPr>
        <p:spPr>
          <a:xfrm>
            <a:off x="139700" y="768350"/>
            <a:ext cx="6819900" cy="3836988"/>
          </a:xfrm>
          <a:ln/>
        </p:spPr>
      </p:sp>
      <p:sp>
        <p:nvSpPr>
          <p:cNvPr id="880644" name="Rectangle 3"/>
          <p:cNvSpPr>
            <a:spLocks noGrp="1" noChangeArrowheads="1"/>
          </p:cNvSpPr>
          <p:nvPr>
            <p:ph type="body" idx="1"/>
          </p:nvPr>
        </p:nvSpPr>
        <p:spPr>
          <a:xfrm>
            <a:off x="1" y="4672016"/>
            <a:ext cx="7099300" cy="5197475"/>
          </a:xfrm>
          <a:noFill/>
        </p:spPr>
        <p:txBody>
          <a:bodyPr/>
          <a:lstStyle/>
          <a:p>
            <a:endParaRPr lang="de-DE" altLang="de-DE" sz="1700" dirty="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63B7B-4E20-4D4B-A15C-DEBA4841C4F0}" type="slidenum">
              <a:rPr lang="en-GB" altLang="de-DE"/>
              <a:pPr/>
              <a:t>40</a:t>
            </a:fld>
            <a:endParaRPr lang="en-GB" altLang="de-DE"/>
          </a:p>
        </p:txBody>
      </p:sp>
      <p:sp>
        <p:nvSpPr>
          <p:cNvPr id="9129986" name="Rectangle 2"/>
          <p:cNvSpPr>
            <a:spLocks noGrp="1" noRot="1" noChangeAspect="1" noChangeArrowheads="1" noTextEdit="1"/>
          </p:cNvSpPr>
          <p:nvPr>
            <p:ph type="sldImg"/>
          </p:nvPr>
        </p:nvSpPr>
        <p:spPr>
          <a:xfrm>
            <a:off x="139700" y="768350"/>
            <a:ext cx="6819900" cy="3836988"/>
          </a:xfrm>
          <a:ln/>
        </p:spPr>
      </p:sp>
      <p:sp>
        <p:nvSpPr>
          <p:cNvPr id="9129987" name="Rectangle 3"/>
          <p:cNvSpPr>
            <a:spLocks noGrp="1" noChangeArrowheads="1"/>
          </p:cNvSpPr>
          <p:nvPr>
            <p:ph type="body" idx="1"/>
          </p:nvPr>
        </p:nvSpPr>
        <p:spPr>
          <a:xfrm>
            <a:off x="407031" y="4835551"/>
            <a:ext cx="6268278" cy="4592859"/>
          </a:xfrm>
        </p:spPr>
        <p:txBody>
          <a:bodyPr/>
          <a:lstStyle/>
          <a:p>
            <a:pPr>
              <a:lnSpc>
                <a:spcPct val="110000"/>
              </a:lnSpc>
              <a:spcBef>
                <a:spcPct val="0"/>
              </a:spcBef>
            </a:pPr>
            <a:r>
              <a:rPr lang="en-GB" altLang="de-DE" sz="2600" b="1" dirty="0">
                <a:latin typeface="Arial" charset="0"/>
                <a:sym typeface="Symbol" pitchFamily="18" charset="2"/>
              </a:rPr>
              <a:t>Pace or Speed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7"/>
          <p:cNvSpPr>
            <a:spLocks noGrp="1" noChangeArrowheads="1"/>
          </p:cNvSpPr>
          <p:nvPr>
            <p:ph type="sldNum" sz="quarter" idx="5"/>
          </p:nvPr>
        </p:nvSpPr>
        <p:spPr>
          <a:noFill/>
        </p:spPr>
        <p:txBody>
          <a:bodyPr/>
          <a:lstStyle>
            <a:lvl1pPr>
              <a:defRPr sz="2600">
                <a:solidFill>
                  <a:schemeClr val="tx1"/>
                </a:solidFill>
                <a:latin typeface="Times New Roman" pitchFamily="18" charset="0"/>
              </a:defRPr>
            </a:lvl1pPr>
            <a:lvl2pPr marL="804684" indent="-309494">
              <a:defRPr sz="2600">
                <a:solidFill>
                  <a:schemeClr val="tx1"/>
                </a:solidFill>
                <a:latin typeface="Times New Roman" pitchFamily="18" charset="0"/>
              </a:defRPr>
            </a:lvl2pPr>
            <a:lvl3pPr marL="1237976" indent="-247596">
              <a:defRPr sz="2600">
                <a:solidFill>
                  <a:schemeClr val="tx1"/>
                </a:solidFill>
                <a:latin typeface="Times New Roman" pitchFamily="18" charset="0"/>
              </a:defRPr>
            </a:lvl3pPr>
            <a:lvl4pPr marL="1733167" indent="-247596">
              <a:defRPr sz="2600">
                <a:solidFill>
                  <a:schemeClr val="tx1"/>
                </a:solidFill>
                <a:latin typeface="Times New Roman" pitchFamily="18" charset="0"/>
              </a:defRPr>
            </a:lvl4pPr>
            <a:lvl5pPr marL="2228358" indent="-247596">
              <a:defRPr sz="2600">
                <a:solidFill>
                  <a:schemeClr val="tx1"/>
                </a:solidFill>
                <a:latin typeface="Times New Roman" pitchFamily="18" charset="0"/>
              </a:defRPr>
            </a:lvl5pPr>
            <a:lvl6pPr marL="2723548" indent="-247596" eaLnBrk="0" fontAlgn="base" hangingPunct="0">
              <a:spcBef>
                <a:spcPct val="0"/>
              </a:spcBef>
              <a:spcAft>
                <a:spcPct val="0"/>
              </a:spcAft>
              <a:defRPr sz="2600">
                <a:solidFill>
                  <a:schemeClr val="tx1"/>
                </a:solidFill>
                <a:latin typeface="Times New Roman" pitchFamily="18" charset="0"/>
              </a:defRPr>
            </a:lvl6pPr>
            <a:lvl7pPr marL="3218739" indent="-247596" eaLnBrk="0" fontAlgn="base" hangingPunct="0">
              <a:spcBef>
                <a:spcPct val="0"/>
              </a:spcBef>
              <a:spcAft>
                <a:spcPct val="0"/>
              </a:spcAft>
              <a:defRPr sz="2600">
                <a:solidFill>
                  <a:schemeClr val="tx1"/>
                </a:solidFill>
                <a:latin typeface="Times New Roman" pitchFamily="18" charset="0"/>
              </a:defRPr>
            </a:lvl7pPr>
            <a:lvl8pPr marL="3713929" indent="-247596" eaLnBrk="0" fontAlgn="base" hangingPunct="0">
              <a:spcBef>
                <a:spcPct val="0"/>
              </a:spcBef>
              <a:spcAft>
                <a:spcPct val="0"/>
              </a:spcAft>
              <a:defRPr sz="2600">
                <a:solidFill>
                  <a:schemeClr val="tx1"/>
                </a:solidFill>
                <a:latin typeface="Times New Roman" pitchFamily="18" charset="0"/>
              </a:defRPr>
            </a:lvl8pPr>
            <a:lvl9pPr marL="4209119" indent="-247596" eaLnBrk="0" fontAlgn="base" hangingPunct="0">
              <a:spcBef>
                <a:spcPct val="0"/>
              </a:spcBef>
              <a:spcAft>
                <a:spcPct val="0"/>
              </a:spcAft>
              <a:defRPr sz="2600">
                <a:solidFill>
                  <a:schemeClr val="tx1"/>
                </a:solidFill>
                <a:latin typeface="Times New Roman" pitchFamily="18" charset="0"/>
              </a:defRPr>
            </a:lvl9pPr>
          </a:lstStyle>
          <a:p>
            <a:fld id="{12576E80-AF28-4412-B084-03A93467C2F2}" type="slidenum">
              <a:rPr lang="en-US" altLang="de-DE" sz="1300"/>
              <a:pPr/>
              <a:t>42</a:t>
            </a:fld>
            <a:endParaRPr lang="en-US" altLang="de-DE" sz="1300"/>
          </a:p>
        </p:txBody>
      </p:sp>
      <p:sp>
        <p:nvSpPr>
          <p:cNvPr id="1227779" name="Rectangle 2"/>
          <p:cNvSpPr>
            <a:spLocks noGrp="1" noRot="1" noChangeAspect="1" noChangeArrowheads="1" noTextEdit="1"/>
          </p:cNvSpPr>
          <p:nvPr>
            <p:ph type="sldImg"/>
          </p:nvPr>
        </p:nvSpPr>
        <p:spPr>
          <a:xfrm>
            <a:off x="139700" y="768350"/>
            <a:ext cx="6819900" cy="3836988"/>
          </a:xfrm>
          <a:ln/>
        </p:spPr>
      </p:sp>
      <p:sp>
        <p:nvSpPr>
          <p:cNvPr id="1227780" name="Rectangle 3"/>
          <p:cNvSpPr>
            <a:spLocks noGrp="1" noChangeArrowheads="1"/>
          </p:cNvSpPr>
          <p:nvPr>
            <p:ph type="body" idx="1"/>
          </p:nvPr>
        </p:nvSpPr>
        <p:spPr>
          <a:xfrm>
            <a:off x="82806" y="4861157"/>
            <a:ext cx="6921859" cy="4605821"/>
          </a:xfrm>
          <a:noFill/>
        </p:spPr>
        <p:txBody>
          <a:bodyPr/>
          <a:lstStyle/>
          <a:p>
            <a:r>
              <a:rPr lang="en-GB" altLang="de-DE" sz="2600" dirty="0">
                <a:latin typeface="Arial" pitchFamily="34" charset="0"/>
              </a:rPr>
              <a:t>Your valuable content deserves and merits the best modes of expression and the best form of delivery.</a:t>
            </a:r>
          </a:p>
          <a:p>
            <a:r>
              <a:rPr lang="en-GB" altLang="de-DE" sz="2600" dirty="0">
                <a:latin typeface="Arial" pitchFamily="34" charset="0"/>
              </a:rPr>
              <a:t>Where do you get the most leverage</a:t>
            </a:r>
            <a:r>
              <a:rPr lang="de-DE" altLang="de-DE" sz="2600" dirty="0">
                <a:latin typeface="Arial" pitchFamily="34" charset="0"/>
              </a:rPr>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sz="2600" dirty="0">
                <a:latin typeface="Arial" panose="020B0604020202020204" pitchFamily="34" charset="0"/>
                <a:cs typeface="Arial" panose="020B0604020202020204" pitchFamily="34" charset="0"/>
              </a:rPr>
              <a:t>Der Anfang ist schon mehr als die Hälfte - Aristoteles</a:t>
            </a:r>
          </a:p>
        </p:txBody>
      </p:sp>
      <p:sp>
        <p:nvSpPr>
          <p:cNvPr id="4" name="Foliennummernplatzhalter 3"/>
          <p:cNvSpPr>
            <a:spLocks noGrp="1"/>
          </p:cNvSpPr>
          <p:nvPr>
            <p:ph type="sldNum" sz="quarter" idx="10"/>
          </p:nvPr>
        </p:nvSpPr>
        <p:spPr/>
        <p:txBody>
          <a:bodyPr/>
          <a:lstStyle/>
          <a:p>
            <a:fld id="{A3847D02-96DF-46F3-9773-BD8305805847}" type="slidenum">
              <a:rPr lang="de-DE" smtClean="0"/>
              <a:t>43</a:t>
            </a:fld>
            <a:endParaRPr lang="de-DE"/>
          </a:p>
        </p:txBody>
      </p:sp>
    </p:spTree>
    <p:extLst>
      <p:ext uri="{BB962C8B-B14F-4D97-AF65-F5344CB8AC3E}">
        <p14:creationId xmlns:p14="http://schemas.microsoft.com/office/powerpoint/2010/main" val="3419807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7"/>
          <p:cNvSpPr>
            <a:spLocks noGrp="1" noChangeArrowheads="1"/>
          </p:cNvSpPr>
          <p:nvPr>
            <p:ph type="sldNum" sz="quarter" idx="5"/>
          </p:nvPr>
        </p:nvSpPr>
        <p:spPr>
          <a:noFill/>
        </p:spPr>
        <p:txBody>
          <a:bodyPr/>
          <a:lstStyle>
            <a:lvl1pPr>
              <a:defRPr sz="2600">
                <a:solidFill>
                  <a:schemeClr val="tx1"/>
                </a:solidFill>
                <a:latin typeface="Times New Roman" pitchFamily="18" charset="0"/>
              </a:defRPr>
            </a:lvl1pPr>
            <a:lvl2pPr marL="804684" indent="-309494">
              <a:defRPr sz="2600">
                <a:solidFill>
                  <a:schemeClr val="tx1"/>
                </a:solidFill>
                <a:latin typeface="Times New Roman" pitchFamily="18" charset="0"/>
              </a:defRPr>
            </a:lvl2pPr>
            <a:lvl3pPr marL="1237976" indent="-247596">
              <a:defRPr sz="2600">
                <a:solidFill>
                  <a:schemeClr val="tx1"/>
                </a:solidFill>
                <a:latin typeface="Times New Roman" pitchFamily="18" charset="0"/>
              </a:defRPr>
            </a:lvl3pPr>
            <a:lvl4pPr marL="1733167" indent="-247596">
              <a:defRPr sz="2600">
                <a:solidFill>
                  <a:schemeClr val="tx1"/>
                </a:solidFill>
                <a:latin typeface="Times New Roman" pitchFamily="18" charset="0"/>
              </a:defRPr>
            </a:lvl4pPr>
            <a:lvl5pPr marL="2228358" indent="-247596">
              <a:defRPr sz="2600">
                <a:solidFill>
                  <a:schemeClr val="tx1"/>
                </a:solidFill>
                <a:latin typeface="Times New Roman" pitchFamily="18" charset="0"/>
              </a:defRPr>
            </a:lvl5pPr>
            <a:lvl6pPr marL="2723548" indent="-247596" eaLnBrk="0" fontAlgn="base" hangingPunct="0">
              <a:spcBef>
                <a:spcPct val="0"/>
              </a:spcBef>
              <a:spcAft>
                <a:spcPct val="0"/>
              </a:spcAft>
              <a:defRPr sz="2600">
                <a:solidFill>
                  <a:schemeClr val="tx1"/>
                </a:solidFill>
                <a:latin typeface="Times New Roman" pitchFamily="18" charset="0"/>
              </a:defRPr>
            </a:lvl6pPr>
            <a:lvl7pPr marL="3218739" indent="-247596" eaLnBrk="0" fontAlgn="base" hangingPunct="0">
              <a:spcBef>
                <a:spcPct val="0"/>
              </a:spcBef>
              <a:spcAft>
                <a:spcPct val="0"/>
              </a:spcAft>
              <a:defRPr sz="2600">
                <a:solidFill>
                  <a:schemeClr val="tx1"/>
                </a:solidFill>
                <a:latin typeface="Times New Roman" pitchFamily="18" charset="0"/>
              </a:defRPr>
            </a:lvl7pPr>
            <a:lvl8pPr marL="3713929" indent="-247596" eaLnBrk="0" fontAlgn="base" hangingPunct="0">
              <a:spcBef>
                <a:spcPct val="0"/>
              </a:spcBef>
              <a:spcAft>
                <a:spcPct val="0"/>
              </a:spcAft>
              <a:defRPr sz="2600">
                <a:solidFill>
                  <a:schemeClr val="tx1"/>
                </a:solidFill>
                <a:latin typeface="Times New Roman" pitchFamily="18" charset="0"/>
              </a:defRPr>
            </a:lvl8pPr>
            <a:lvl9pPr marL="4209119" indent="-247596" eaLnBrk="0" fontAlgn="base" hangingPunct="0">
              <a:spcBef>
                <a:spcPct val="0"/>
              </a:spcBef>
              <a:spcAft>
                <a:spcPct val="0"/>
              </a:spcAft>
              <a:defRPr sz="2600">
                <a:solidFill>
                  <a:schemeClr val="tx1"/>
                </a:solidFill>
                <a:latin typeface="Times New Roman" pitchFamily="18" charset="0"/>
              </a:defRPr>
            </a:lvl9pPr>
          </a:lstStyle>
          <a:p>
            <a:fld id="{12576E80-AF28-4412-B084-03A93467C2F2}" type="slidenum">
              <a:rPr lang="en-US" altLang="de-DE" sz="1300"/>
              <a:pPr/>
              <a:t>44</a:t>
            </a:fld>
            <a:endParaRPr lang="en-US" altLang="de-DE" sz="1300"/>
          </a:p>
        </p:txBody>
      </p:sp>
      <p:sp>
        <p:nvSpPr>
          <p:cNvPr id="1227779" name="Rectangle 2"/>
          <p:cNvSpPr>
            <a:spLocks noGrp="1" noRot="1" noChangeAspect="1" noChangeArrowheads="1" noTextEdit="1"/>
          </p:cNvSpPr>
          <p:nvPr>
            <p:ph type="sldImg"/>
          </p:nvPr>
        </p:nvSpPr>
        <p:spPr>
          <a:xfrm>
            <a:off x="139700" y="768350"/>
            <a:ext cx="6819900" cy="3836988"/>
          </a:xfrm>
          <a:ln/>
        </p:spPr>
      </p:sp>
      <p:sp>
        <p:nvSpPr>
          <p:cNvPr id="1227780" name="Rectangle 3"/>
          <p:cNvSpPr>
            <a:spLocks noGrp="1" noChangeArrowheads="1"/>
          </p:cNvSpPr>
          <p:nvPr>
            <p:ph type="body" idx="1"/>
          </p:nvPr>
        </p:nvSpPr>
        <p:spPr>
          <a:xfrm>
            <a:off x="82806" y="4861157"/>
            <a:ext cx="6921859" cy="4605821"/>
          </a:xfrm>
          <a:noFill/>
        </p:spPr>
        <p:txBody>
          <a:bodyPr/>
          <a:lstStyle/>
          <a:p>
            <a:pPr>
              <a:lnSpc>
                <a:spcPct val="130000"/>
              </a:lnSpc>
            </a:pPr>
            <a:r>
              <a:rPr lang="de-DE" sz="2800" dirty="0">
                <a:latin typeface="Arial" panose="020B0604020202020204" pitchFamily="34" charset="0"/>
                <a:cs typeface="Arial" panose="020B0604020202020204" pitchFamily="34" charset="0"/>
              </a:rPr>
              <a:t>Relationship Building</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7"/>
          <p:cNvSpPr>
            <a:spLocks noGrp="1" noChangeArrowheads="1"/>
          </p:cNvSpPr>
          <p:nvPr>
            <p:ph type="sldNum" sz="quarter" idx="5"/>
          </p:nvPr>
        </p:nvSpPr>
        <p:spPr>
          <a:noFill/>
        </p:spPr>
        <p:txBody>
          <a:bodyPr/>
          <a:lstStyle>
            <a:lvl1pPr>
              <a:defRPr sz="2600">
                <a:solidFill>
                  <a:schemeClr val="tx1"/>
                </a:solidFill>
                <a:latin typeface="Times New Roman" pitchFamily="18" charset="0"/>
              </a:defRPr>
            </a:lvl1pPr>
            <a:lvl2pPr marL="804684" indent="-309494">
              <a:defRPr sz="2600">
                <a:solidFill>
                  <a:schemeClr val="tx1"/>
                </a:solidFill>
                <a:latin typeface="Times New Roman" pitchFamily="18" charset="0"/>
              </a:defRPr>
            </a:lvl2pPr>
            <a:lvl3pPr marL="1237976" indent="-247596">
              <a:defRPr sz="2600">
                <a:solidFill>
                  <a:schemeClr val="tx1"/>
                </a:solidFill>
                <a:latin typeface="Times New Roman" pitchFamily="18" charset="0"/>
              </a:defRPr>
            </a:lvl3pPr>
            <a:lvl4pPr marL="1733167" indent="-247596">
              <a:defRPr sz="2600">
                <a:solidFill>
                  <a:schemeClr val="tx1"/>
                </a:solidFill>
                <a:latin typeface="Times New Roman" pitchFamily="18" charset="0"/>
              </a:defRPr>
            </a:lvl4pPr>
            <a:lvl5pPr marL="2228358" indent="-247596">
              <a:defRPr sz="2600">
                <a:solidFill>
                  <a:schemeClr val="tx1"/>
                </a:solidFill>
                <a:latin typeface="Times New Roman" pitchFamily="18" charset="0"/>
              </a:defRPr>
            </a:lvl5pPr>
            <a:lvl6pPr marL="2723548" indent="-247596" eaLnBrk="0" fontAlgn="base" hangingPunct="0">
              <a:spcBef>
                <a:spcPct val="0"/>
              </a:spcBef>
              <a:spcAft>
                <a:spcPct val="0"/>
              </a:spcAft>
              <a:defRPr sz="2600">
                <a:solidFill>
                  <a:schemeClr val="tx1"/>
                </a:solidFill>
                <a:latin typeface="Times New Roman" pitchFamily="18" charset="0"/>
              </a:defRPr>
            </a:lvl6pPr>
            <a:lvl7pPr marL="3218739" indent="-247596" eaLnBrk="0" fontAlgn="base" hangingPunct="0">
              <a:spcBef>
                <a:spcPct val="0"/>
              </a:spcBef>
              <a:spcAft>
                <a:spcPct val="0"/>
              </a:spcAft>
              <a:defRPr sz="2600">
                <a:solidFill>
                  <a:schemeClr val="tx1"/>
                </a:solidFill>
                <a:latin typeface="Times New Roman" pitchFamily="18" charset="0"/>
              </a:defRPr>
            </a:lvl7pPr>
            <a:lvl8pPr marL="3713929" indent="-247596" eaLnBrk="0" fontAlgn="base" hangingPunct="0">
              <a:spcBef>
                <a:spcPct val="0"/>
              </a:spcBef>
              <a:spcAft>
                <a:spcPct val="0"/>
              </a:spcAft>
              <a:defRPr sz="2600">
                <a:solidFill>
                  <a:schemeClr val="tx1"/>
                </a:solidFill>
                <a:latin typeface="Times New Roman" pitchFamily="18" charset="0"/>
              </a:defRPr>
            </a:lvl8pPr>
            <a:lvl9pPr marL="4209119" indent="-247596" eaLnBrk="0" fontAlgn="base" hangingPunct="0">
              <a:spcBef>
                <a:spcPct val="0"/>
              </a:spcBef>
              <a:spcAft>
                <a:spcPct val="0"/>
              </a:spcAft>
              <a:defRPr sz="2600">
                <a:solidFill>
                  <a:schemeClr val="tx1"/>
                </a:solidFill>
                <a:latin typeface="Times New Roman" pitchFamily="18" charset="0"/>
              </a:defRPr>
            </a:lvl9pPr>
          </a:lstStyle>
          <a:p>
            <a:fld id="{12576E80-AF28-4412-B084-03A93467C2F2}" type="slidenum">
              <a:rPr lang="en-US" altLang="de-DE" sz="1300"/>
              <a:pPr/>
              <a:t>45</a:t>
            </a:fld>
            <a:endParaRPr lang="en-US" altLang="de-DE" sz="1300"/>
          </a:p>
        </p:txBody>
      </p:sp>
      <p:sp>
        <p:nvSpPr>
          <p:cNvPr id="1227779" name="Rectangle 2"/>
          <p:cNvSpPr>
            <a:spLocks noGrp="1" noRot="1" noChangeAspect="1" noChangeArrowheads="1" noTextEdit="1"/>
          </p:cNvSpPr>
          <p:nvPr>
            <p:ph type="sldImg"/>
          </p:nvPr>
        </p:nvSpPr>
        <p:spPr>
          <a:xfrm>
            <a:off x="139700" y="768350"/>
            <a:ext cx="6819900" cy="3836988"/>
          </a:xfrm>
          <a:ln/>
        </p:spPr>
      </p:sp>
      <p:sp>
        <p:nvSpPr>
          <p:cNvPr id="1227780" name="Rectangle 3"/>
          <p:cNvSpPr>
            <a:spLocks noGrp="1" noChangeArrowheads="1"/>
          </p:cNvSpPr>
          <p:nvPr>
            <p:ph type="body" idx="1"/>
          </p:nvPr>
        </p:nvSpPr>
        <p:spPr>
          <a:xfrm>
            <a:off x="82806" y="4861157"/>
            <a:ext cx="6921859" cy="4605821"/>
          </a:xfrm>
          <a:noFill/>
        </p:spPr>
        <p:txBody>
          <a:bodyPr/>
          <a:lstStyle/>
          <a:p>
            <a:pPr>
              <a:lnSpc>
                <a:spcPct val="130000"/>
              </a:lnSpc>
            </a:pPr>
            <a:r>
              <a:rPr lang="de-DE" sz="2800" dirty="0">
                <a:latin typeface="Arial" panose="020B0604020202020204" pitchFamily="34" charset="0"/>
                <a:cs typeface="Arial" panose="020B0604020202020204" pitchFamily="34" charset="0"/>
              </a:rPr>
              <a:t>Relationship Building</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7"/>
          <p:cNvSpPr>
            <a:spLocks noGrp="1" noChangeArrowheads="1"/>
          </p:cNvSpPr>
          <p:nvPr>
            <p:ph type="sldNum" sz="quarter" idx="5"/>
          </p:nvPr>
        </p:nvSpPr>
        <p:spPr>
          <a:noFill/>
        </p:spPr>
        <p:txBody>
          <a:bodyPr/>
          <a:lstStyle>
            <a:lvl1pPr>
              <a:defRPr sz="2600">
                <a:solidFill>
                  <a:schemeClr val="tx1"/>
                </a:solidFill>
                <a:latin typeface="Times New Roman" pitchFamily="18" charset="0"/>
              </a:defRPr>
            </a:lvl1pPr>
            <a:lvl2pPr marL="804684" indent="-309494">
              <a:defRPr sz="2600">
                <a:solidFill>
                  <a:schemeClr val="tx1"/>
                </a:solidFill>
                <a:latin typeface="Times New Roman" pitchFamily="18" charset="0"/>
              </a:defRPr>
            </a:lvl2pPr>
            <a:lvl3pPr marL="1237976" indent="-247596">
              <a:defRPr sz="2600">
                <a:solidFill>
                  <a:schemeClr val="tx1"/>
                </a:solidFill>
                <a:latin typeface="Times New Roman" pitchFamily="18" charset="0"/>
              </a:defRPr>
            </a:lvl3pPr>
            <a:lvl4pPr marL="1733167" indent="-247596">
              <a:defRPr sz="2600">
                <a:solidFill>
                  <a:schemeClr val="tx1"/>
                </a:solidFill>
                <a:latin typeface="Times New Roman" pitchFamily="18" charset="0"/>
              </a:defRPr>
            </a:lvl4pPr>
            <a:lvl5pPr marL="2228358" indent="-247596">
              <a:defRPr sz="2600">
                <a:solidFill>
                  <a:schemeClr val="tx1"/>
                </a:solidFill>
                <a:latin typeface="Times New Roman" pitchFamily="18" charset="0"/>
              </a:defRPr>
            </a:lvl5pPr>
            <a:lvl6pPr marL="2723548" indent="-247596" eaLnBrk="0" fontAlgn="base" hangingPunct="0">
              <a:spcBef>
                <a:spcPct val="0"/>
              </a:spcBef>
              <a:spcAft>
                <a:spcPct val="0"/>
              </a:spcAft>
              <a:defRPr sz="2600">
                <a:solidFill>
                  <a:schemeClr val="tx1"/>
                </a:solidFill>
                <a:latin typeface="Times New Roman" pitchFamily="18" charset="0"/>
              </a:defRPr>
            </a:lvl6pPr>
            <a:lvl7pPr marL="3218739" indent="-247596" eaLnBrk="0" fontAlgn="base" hangingPunct="0">
              <a:spcBef>
                <a:spcPct val="0"/>
              </a:spcBef>
              <a:spcAft>
                <a:spcPct val="0"/>
              </a:spcAft>
              <a:defRPr sz="2600">
                <a:solidFill>
                  <a:schemeClr val="tx1"/>
                </a:solidFill>
                <a:latin typeface="Times New Roman" pitchFamily="18" charset="0"/>
              </a:defRPr>
            </a:lvl7pPr>
            <a:lvl8pPr marL="3713929" indent="-247596" eaLnBrk="0" fontAlgn="base" hangingPunct="0">
              <a:spcBef>
                <a:spcPct val="0"/>
              </a:spcBef>
              <a:spcAft>
                <a:spcPct val="0"/>
              </a:spcAft>
              <a:defRPr sz="2600">
                <a:solidFill>
                  <a:schemeClr val="tx1"/>
                </a:solidFill>
                <a:latin typeface="Times New Roman" pitchFamily="18" charset="0"/>
              </a:defRPr>
            </a:lvl8pPr>
            <a:lvl9pPr marL="4209119" indent="-247596" eaLnBrk="0" fontAlgn="base" hangingPunct="0">
              <a:spcBef>
                <a:spcPct val="0"/>
              </a:spcBef>
              <a:spcAft>
                <a:spcPct val="0"/>
              </a:spcAft>
              <a:defRPr sz="2600">
                <a:solidFill>
                  <a:schemeClr val="tx1"/>
                </a:solidFill>
                <a:latin typeface="Times New Roman" pitchFamily="18" charset="0"/>
              </a:defRPr>
            </a:lvl9pPr>
          </a:lstStyle>
          <a:p>
            <a:fld id="{12576E80-AF28-4412-B084-03A93467C2F2}" type="slidenum">
              <a:rPr lang="en-US" altLang="de-DE" sz="1300"/>
              <a:pPr/>
              <a:t>46</a:t>
            </a:fld>
            <a:endParaRPr lang="en-US" altLang="de-DE" sz="1300"/>
          </a:p>
        </p:txBody>
      </p:sp>
      <p:sp>
        <p:nvSpPr>
          <p:cNvPr id="1227779" name="Rectangle 2"/>
          <p:cNvSpPr>
            <a:spLocks noGrp="1" noRot="1" noChangeAspect="1" noChangeArrowheads="1" noTextEdit="1"/>
          </p:cNvSpPr>
          <p:nvPr>
            <p:ph type="sldImg"/>
          </p:nvPr>
        </p:nvSpPr>
        <p:spPr>
          <a:xfrm>
            <a:off x="139700" y="768350"/>
            <a:ext cx="6819900" cy="3836988"/>
          </a:xfrm>
          <a:ln/>
        </p:spPr>
      </p:sp>
      <p:sp>
        <p:nvSpPr>
          <p:cNvPr id="1227780" name="Rectangle 3"/>
          <p:cNvSpPr>
            <a:spLocks noGrp="1" noChangeArrowheads="1"/>
          </p:cNvSpPr>
          <p:nvPr>
            <p:ph type="body" idx="1"/>
          </p:nvPr>
        </p:nvSpPr>
        <p:spPr>
          <a:xfrm>
            <a:off x="82806" y="4861157"/>
            <a:ext cx="6921859" cy="4605821"/>
          </a:xfrm>
          <a:noFill/>
        </p:spPr>
        <p:txBody>
          <a:bodyPr/>
          <a:lstStyle/>
          <a:p>
            <a:pPr>
              <a:lnSpc>
                <a:spcPct val="130000"/>
              </a:lnSpc>
            </a:pPr>
            <a:r>
              <a:rPr lang="de-DE" sz="2800" dirty="0">
                <a:latin typeface="Arial" panose="020B0604020202020204" pitchFamily="34" charset="0"/>
                <a:cs typeface="Arial" panose="020B0604020202020204" pitchFamily="34" charset="0"/>
              </a:rPr>
              <a:t>Relationship Building</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7"/>
          <p:cNvSpPr>
            <a:spLocks noGrp="1" noChangeArrowheads="1"/>
          </p:cNvSpPr>
          <p:nvPr>
            <p:ph type="sldNum" sz="quarter" idx="5"/>
          </p:nvPr>
        </p:nvSpPr>
        <p:spPr>
          <a:noFill/>
        </p:spPr>
        <p:txBody>
          <a:bodyPr/>
          <a:lstStyle>
            <a:lvl1pPr>
              <a:defRPr sz="2600">
                <a:solidFill>
                  <a:schemeClr val="tx1"/>
                </a:solidFill>
                <a:latin typeface="Times New Roman" pitchFamily="18" charset="0"/>
              </a:defRPr>
            </a:lvl1pPr>
            <a:lvl2pPr marL="804684" indent="-309494">
              <a:defRPr sz="2600">
                <a:solidFill>
                  <a:schemeClr val="tx1"/>
                </a:solidFill>
                <a:latin typeface="Times New Roman" pitchFamily="18" charset="0"/>
              </a:defRPr>
            </a:lvl2pPr>
            <a:lvl3pPr marL="1237976" indent="-247596">
              <a:defRPr sz="2600">
                <a:solidFill>
                  <a:schemeClr val="tx1"/>
                </a:solidFill>
                <a:latin typeface="Times New Roman" pitchFamily="18" charset="0"/>
              </a:defRPr>
            </a:lvl3pPr>
            <a:lvl4pPr marL="1733167" indent="-247596">
              <a:defRPr sz="2600">
                <a:solidFill>
                  <a:schemeClr val="tx1"/>
                </a:solidFill>
                <a:latin typeface="Times New Roman" pitchFamily="18" charset="0"/>
              </a:defRPr>
            </a:lvl4pPr>
            <a:lvl5pPr marL="2228358" indent="-247596">
              <a:defRPr sz="2600">
                <a:solidFill>
                  <a:schemeClr val="tx1"/>
                </a:solidFill>
                <a:latin typeface="Times New Roman" pitchFamily="18" charset="0"/>
              </a:defRPr>
            </a:lvl5pPr>
            <a:lvl6pPr marL="2723548" indent="-247596" eaLnBrk="0" fontAlgn="base" hangingPunct="0">
              <a:spcBef>
                <a:spcPct val="0"/>
              </a:spcBef>
              <a:spcAft>
                <a:spcPct val="0"/>
              </a:spcAft>
              <a:defRPr sz="2600">
                <a:solidFill>
                  <a:schemeClr val="tx1"/>
                </a:solidFill>
                <a:latin typeface="Times New Roman" pitchFamily="18" charset="0"/>
              </a:defRPr>
            </a:lvl6pPr>
            <a:lvl7pPr marL="3218739" indent="-247596" eaLnBrk="0" fontAlgn="base" hangingPunct="0">
              <a:spcBef>
                <a:spcPct val="0"/>
              </a:spcBef>
              <a:spcAft>
                <a:spcPct val="0"/>
              </a:spcAft>
              <a:defRPr sz="2600">
                <a:solidFill>
                  <a:schemeClr val="tx1"/>
                </a:solidFill>
                <a:latin typeface="Times New Roman" pitchFamily="18" charset="0"/>
              </a:defRPr>
            </a:lvl7pPr>
            <a:lvl8pPr marL="3713929" indent="-247596" eaLnBrk="0" fontAlgn="base" hangingPunct="0">
              <a:spcBef>
                <a:spcPct val="0"/>
              </a:spcBef>
              <a:spcAft>
                <a:spcPct val="0"/>
              </a:spcAft>
              <a:defRPr sz="2600">
                <a:solidFill>
                  <a:schemeClr val="tx1"/>
                </a:solidFill>
                <a:latin typeface="Times New Roman" pitchFamily="18" charset="0"/>
              </a:defRPr>
            </a:lvl8pPr>
            <a:lvl9pPr marL="4209119" indent="-247596" eaLnBrk="0" fontAlgn="base" hangingPunct="0">
              <a:spcBef>
                <a:spcPct val="0"/>
              </a:spcBef>
              <a:spcAft>
                <a:spcPct val="0"/>
              </a:spcAft>
              <a:defRPr sz="2600">
                <a:solidFill>
                  <a:schemeClr val="tx1"/>
                </a:solidFill>
                <a:latin typeface="Times New Roman" pitchFamily="18" charset="0"/>
              </a:defRPr>
            </a:lvl9pPr>
          </a:lstStyle>
          <a:p>
            <a:fld id="{12576E80-AF28-4412-B084-03A93467C2F2}" type="slidenum">
              <a:rPr lang="en-US" altLang="de-DE" sz="1300"/>
              <a:pPr/>
              <a:t>47</a:t>
            </a:fld>
            <a:endParaRPr lang="en-US" altLang="de-DE" sz="1300"/>
          </a:p>
        </p:txBody>
      </p:sp>
      <p:sp>
        <p:nvSpPr>
          <p:cNvPr id="1227779" name="Rectangle 2"/>
          <p:cNvSpPr>
            <a:spLocks noGrp="1" noRot="1" noChangeAspect="1" noChangeArrowheads="1" noTextEdit="1"/>
          </p:cNvSpPr>
          <p:nvPr>
            <p:ph type="sldImg"/>
          </p:nvPr>
        </p:nvSpPr>
        <p:spPr>
          <a:xfrm>
            <a:off x="139700" y="768350"/>
            <a:ext cx="6819900" cy="3836988"/>
          </a:xfrm>
          <a:ln/>
        </p:spPr>
      </p:sp>
      <p:sp>
        <p:nvSpPr>
          <p:cNvPr id="1227780" name="Rectangle 3"/>
          <p:cNvSpPr>
            <a:spLocks noGrp="1" noChangeArrowheads="1"/>
          </p:cNvSpPr>
          <p:nvPr>
            <p:ph type="body" idx="1"/>
          </p:nvPr>
        </p:nvSpPr>
        <p:spPr>
          <a:xfrm>
            <a:off x="82806" y="4861157"/>
            <a:ext cx="6921859" cy="4605821"/>
          </a:xfrm>
          <a:noFill/>
        </p:spPr>
        <p:txBody>
          <a:bodyPr/>
          <a:lstStyle/>
          <a:p>
            <a:pPr>
              <a:lnSpc>
                <a:spcPct val="130000"/>
              </a:lnSpc>
            </a:pPr>
            <a:r>
              <a:rPr lang="de-DE" sz="2800" dirty="0">
                <a:latin typeface="Arial" panose="020B0604020202020204" pitchFamily="34" charset="0"/>
                <a:cs typeface="Arial" panose="020B0604020202020204" pitchFamily="34" charset="0"/>
              </a:rPr>
              <a:t>Relationship Building</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7"/>
          <p:cNvSpPr>
            <a:spLocks noGrp="1" noChangeArrowheads="1"/>
          </p:cNvSpPr>
          <p:nvPr>
            <p:ph type="sldNum" sz="quarter" idx="5"/>
          </p:nvPr>
        </p:nvSpPr>
        <p:spPr>
          <a:noFill/>
        </p:spPr>
        <p:txBody>
          <a:bodyPr/>
          <a:lstStyle>
            <a:lvl1pPr>
              <a:defRPr sz="2600">
                <a:solidFill>
                  <a:schemeClr val="tx1"/>
                </a:solidFill>
                <a:latin typeface="Times New Roman" pitchFamily="18" charset="0"/>
              </a:defRPr>
            </a:lvl1pPr>
            <a:lvl2pPr marL="804684" indent="-309494">
              <a:defRPr sz="2600">
                <a:solidFill>
                  <a:schemeClr val="tx1"/>
                </a:solidFill>
                <a:latin typeface="Times New Roman" pitchFamily="18" charset="0"/>
              </a:defRPr>
            </a:lvl2pPr>
            <a:lvl3pPr marL="1237976" indent="-247596">
              <a:defRPr sz="2600">
                <a:solidFill>
                  <a:schemeClr val="tx1"/>
                </a:solidFill>
                <a:latin typeface="Times New Roman" pitchFamily="18" charset="0"/>
              </a:defRPr>
            </a:lvl3pPr>
            <a:lvl4pPr marL="1733167" indent="-247596">
              <a:defRPr sz="2600">
                <a:solidFill>
                  <a:schemeClr val="tx1"/>
                </a:solidFill>
                <a:latin typeface="Times New Roman" pitchFamily="18" charset="0"/>
              </a:defRPr>
            </a:lvl4pPr>
            <a:lvl5pPr marL="2228358" indent="-247596">
              <a:defRPr sz="2600">
                <a:solidFill>
                  <a:schemeClr val="tx1"/>
                </a:solidFill>
                <a:latin typeface="Times New Roman" pitchFamily="18" charset="0"/>
              </a:defRPr>
            </a:lvl5pPr>
            <a:lvl6pPr marL="2723548" indent="-247596" eaLnBrk="0" fontAlgn="base" hangingPunct="0">
              <a:spcBef>
                <a:spcPct val="0"/>
              </a:spcBef>
              <a:spcAft>
                <a:spcPct val="0"/>
              </a:spcAft>
              <a:defRPr sz="2600">
                <a:solidFill>
                  <a:schemeClr val="tx1"/>
                </a:solidFill>
                <a:latin typeface="Times New Roman" pitchFamily="18" charset="0"/>
              </a:defRPr>
            </a:lvl6pPr>
            <a:lvl7pPr marL="3218739" indent="-247596" eaLnBrk="0" fontAlgn="base" hangingPunct="0">
              <a:spcBef>
                <a:spcPct val="0"/>
              </a:spcBef>
              <a:spcAft>
                <a:spcPct val="0"/>
              </a:spcAft>
              <a:defRPr sz="2600">
                <a:solidFill>
                  <a:schemeClr val="tx1"/>
                </a:solidFill>
                <a:latin typeface="Times New Roman" pitchFamily="18" charset="0"/>
              </a:defRPr>
            </a:lvl7pPr>
            <a:lvl8pPr marL="3713929" indent="-247596" eaLnBrk="0" fontAlgn="base" hangingPunct="0">
              <a:spcBef>
                <a:spcPct val="0"/>
              </a:spcBef>
              <a:spcAft>
                <a:spcPct val="0"/>
              </a:spcAft>
              <a:defRPr sz="2600">
                <a:solidFill>
                  <a:schemeClr val="tx1"/>
                </a:solidFill>
                <a:latin typeface="Times New Roman" pitchFamily="18" charset="0"/>
              </a:defRPr>
            </a:lvl8pPr>
            <a:lvl9pPr marL="4209119" indent="-247596" eaLnBrk="0" fontAlgn="base" hangingPunct="0">
              <a:spcBef>
                <a:spcPct val="0"/>
              </a:spcBef>
              <a:spcAft>
                <a:spcPct val="0"/>
              </a:spcAft>
              <a:defRPr sz="2600">
                <a:solidFill>
                  <a:schemeClr val="tx1"/>
                </a:solidFill>
                <a:latin typeface="Times New Roman" pitchFamily="18" charset="0"/>
              </a:defRPr>
            </a:lvl9pPr>
          </a:lstStyle>
          <a:p>
            <a:fld id="{12576E80-AF28-4412-B084-03A93467C2F2}" type="slidenum">
              <a:rPr lang="en-US" altLang="de-DE" sz="1300"/>
              <a:pPr/>
              <a:t>48</a:t>
            </a:fld>
            <a:endParaRPr lang="en-US" altLang="de-DE" sz="1300"/>
          </a:p>
        </p:txBody>
      </p:sp>
      <p:sp>
        <p:nvSpPr>
          <p:cNvPr id="1227779" name="Rectangle 2"/>
          <p:cNvSpPr>
            <a:spLocks noGrp="1" noRot="1" noChangeAspect="1" noChangeArrowheads="1" noTextEdit="1"/>
          </p:cNvSpPr>
          <p:nvPr>
            <p:ph type="sldImg"/>
          </p:nvPr>
        </p:nvSpPr>
        <p:spPr>
          <a:xfrm>
            <a:off x="139700" y="768350"/>
            <a:ext cx="6819900" cy="3836988"/>
          </a:xfrm>
          <a:ln/>
        </p:spPr>
      </p:sp>
      <p:sp>
        <p:nvSpPr>
          <p:cNvPr id="1227780" name="Rectangle 3"/>
          <p:cNvSpPr>
            <a:spLocks noGrp="1" noChangeArrowheads="1"/>
          </p:cNvSpPr>
          <p:nvPr>
            <p:ph type="body" idx="1"/>
          </p:nvPr>
        </p:nvSpPr>
        <p:spPr>
          <a:xfrm>
            <a:off x="82806" y="4861157"/>
            <a:ext cx="6921859" cy="4605821"/>
          </a:xfrm>
          <a:noFill/>
        </p:spPr>
        <p:txBody>
          <a:bodyPr/>
          <a:lstStyle/>
          <a:p>
            <a:pPr>
              <a:lnSpc>
                <a:spcPct val="130000"/>
              </a:lnSpc>
            </a:pPr>
            <a:r>
              <a:rPr lang="de-DE" sz="2800" dirty="0" err="1">
                <a:latin typeface="Arial" panose="020B0604020202020204" pitchFamily="34" charset="0"/>
                <a:cs typeface="Arial" panose="020B0604020202020204" pitchFamily="34" charset="0"/>
              </a:rPr>
              <a:t>Internship</a:t>
            </a:r>
            <a:endParaRPr lang="de-DE" sz="2800" dirty="0">
              <a:latin typeface="Arial" panose="020B0604020202020204" pitchFamily="34" charset="0"/>
              <a:cs typeface="Arial" panose="020B0604020202020204" pitchFamily="34" charset="0"/>
            </a:endParaRPr>
          </a:p>
          <a:p>
            <a:pPr>
              <a:lnSpc>
                <a:spcPct val="130000"/>
              </a:lnSpc>
            </a:pPr>
            <a:r>
              <a:rPr lang="de-DE" sz="2800" dirty="0">
                <a:latin typeface="Arial" panose="020B0604020202020204" pitchFamily="34" charset="0"/>
                <a:cs typeface="Arial" panose="020B0604020202020204" pitchFamily="34" charset="0"/>
              </a:rPr>
              <a:t>Research</a:t>
            </a:r>
          </a:p>
          <a:p>
            <a:pPr>
              <a:lnSpc>
                <a:spcPct val="130000"/>
              </a:lnSpc>
            </a:pPr>
            <a:r>
              <a:rPr lang="de-DE" sz="2800" dirty="0">
                <a:latin typeface="Arial" panose="020B0604020202020204" pitchFamily="34" charset="0"/>
                <a:cs typeface="Arial" panose="020B0604020202020204" pitchFamily="34" charset="0"/>
              </a:rPr>
              <a:t>My </a:t>
            </a:r>
            <a:r>
              <a:rPr lang="de-DE" sz="2800" dirty="0" err="1">
                <a:latin typeface="Arial" panose="020B0604020202020204" pitchFamily="34" charset="0"/>
                <a:cs typeface="Arial" panose="020B0604020202020204" pitchFamily="34" charset="0"/>
              </a:rPr>
              <a:t>mother</a:t>
            </a:r>
            <a:r>
              <a:rPr lang="de-DE" sz="2800" dirty="0">
                <a:latin typeface="Arial" panose="020B0604020202020204" pitchFamily="34" charset="0"/>
                <a:cs typeface="Arial" panose="020B0604020202020204" pitchFamily="34" charset="0"/>
              </a:rPr>
              <a:t> is from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07ABD7B-C8A9-41EE-BEF9-8E378B2CEADA}" type="slidenum">
              <a:rPr lang="de-DE" smtClean="0"/>
              <a:t>4</a:t>
            </a:fld>
            <a:endParaRPr lang="de-DE" dirty="0"/>
          </a:p>
        </p:txBody>
      </p:sp>
    </p:spTree>
    <p:extLst>
      <p:ext uri="{BB962C8B-B14F-4D97-AF65-F5344CB8AC3E}">
        <p14:creationId xmlns:p14="http://schemas.microsoft.com/office/powerpoint/2010/main" val="6287021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04" indent="-285694">
              <a:defRPr sz="2400">
                <a:solidFill>
                  <a:schemeClr val="tx1"/>
                </a:solidFill>
                <a:latin typeface="Times New Roman" pitchFamily="18" charset="0"/>
              </a:defRPr>
            </a:lvl2pPr>
            <a:lvl3pPr marL="1142776" indent="-228555">
              <a:defRPr sz="2400">
                <a:solidFill>
                  <a:schemeClr val="tx1"/>
                </a:solidFill>
                <a:latin typeface="Times New Roman" pitchFamily="18" charset="0"/>
              </a:defRPr>
            </a:lvl3pPr>
            <a:lvl4pPr marL="1599886" indent="-228555">
              <a:defRPr sz="2400">
                <a:solidFill>
                  <a:schemeClr val="tx1"/>
                </a:solidFill>
                <a:latin typeface="Times New Roman" pitchFamily="18" charset="0"/>
              </a:defRPr>
            </a:lvl4pPr>
            <a:lvl5pPr marL="2056996" indent="-228555">
              <a:defRPr sz="2400">
                <a:solidFill>
                  <a:schemeClr val="tx1"/>
                </a:solidFill>
                <a:latin typeface="Times New Roman" pitchFamily="18" charset="0"/>
              </a:defRPr>
            </a:lvl5pPr>
            <a:lvl6pPr marL="2514106" indent="-228555" eaLnBrk="0" fontAlgn="base" hangingPunct="0">
              <a:spcBef>
                <a:spcPct val="0"/>
              </a:spcBef>
              <a:spcAft>
                <a:spcPct val="0"/>
              </a:spcAft>
              <a:defRPr sz="2400">
                <a:solidFill>
                  <a:schemeClr val="tx1"/>
                </a:solidFill>
                <a:latin typeface="Times New Roman" pitchFamily="18" charset="0"/>
              </a:defRPr>
            </a:lvl6pPr>
            <a:lvl7pPr marL="2971218" indent="-228555" eaLnBrk="0" fontAlgn="base" hangingPunct="0">
              <a:spcBef>
                <a:spcPct val="0"/>
              </a:spcBef>
              <a:spcAft>
                <a:spcPct val="0"/>
              </a:spcAft>
              <a:defRPr sz="2400">
                <a:solidFill>
                  <a:schemeClr val="tx1"/>
                </a:solidFill>
                <a:latin typeface="Times New Roman" pitchFamily="18" charset="0"/>
              </a:defRPr>
            </a:lvl7pPr>
            <a:lvl8pPr marL="3428328" indent="-228555" eaLnBrk="0" fontAlgn="base" hangingPunct="0">
              <a:spcBef>
                <a:spcPct val="0"/>
              </a:spcBef>
              <a:spcAft>
                <a:spcPct val="0"/>
              </a:spcAft>
              <a:defRPr sz="2400">
                <a:solidFill>
                  <a:schemeClr val="tx1"/>
                </a:solidFill>
                <a:latin typeface="Times New Roman" pitchFamily="18" charset="0"/>
              </a:defRPr>
            </a:lvl8pPr>
            <a:lvl9pPr marL="3885438" indent="-228555" eaLnBrk="0" fontAlgn="base" hangingPunct="0">
              <a:spcBef>
                <a:spcPct val="0"/>
              </a:spcBef>
              <a:spcAft>
                <a:spcPct val="0"/>
              </a:spcAft>
              <a:defRPr sz="2400">
                <a:solidFill>
                  <a:schemeClr val="tx1"/>
                </a:solidFill>
                <a:latin typeface="Times New Roman" pitchFamily="18" charset="0"/>
              </a:defRPr>
            </a:lvl9pPr>
          </a:lstStyle>
          <a:p>
            <a:fld id="{DB0C8897-C5ED-44D1-AE04-23E0623F8FD9}" type="slidenum">
              <a:rPr lang="en-US" altLang="de-DE" sz="1300"/>
              <a:pPr/>
              <a:t>49</a:t>
            </a:fld>
            <a:endParaRPr lang="en-US" altLang="de-DE" sz="1300"/>
          </a:p>
        </p:txBody>
      </p:sp>
      <p:sp>
        <p:nvSpPr>
          <p:cNvPr id="880643" name="Rectangle 2"/>
          <p:cNvSpPr>
            <a:spLocks noGrp="1" noRot="1" noChangeAspect="1" noChangeArrowheads="1" noTextEdit="1"/>
          </p:cNvSpPr>
          <p:nvPr>
            <p:ph type="sldImg"/>
          </p:nvPr>
        </p:nvSpPr>
        <p:spPr>
          <a:xfrm>
            <a:off x="139700" y="768350"/>
            <a:ext cx="6819900" cy="3836988"/>
          </a:xfrm>
          <a:ln/>
        </p:spPr>
      </p:sp>
      <p:sp>
        <p:nvSpPr>
          <p:cNvPr id="880644" name="Rectangle 3"/>
          <p:cNvSpPr>
            <a:spLocks noGrp="1" noChangeArrowheads="1"/>
          </p:cNvSpPr>
          <p:nvPr>
            <p:ph type="body" idx="1"/>
          </p:nvPr>
        </p:nvSpPr>
        <p:spPr>
          <a:xfrm>
            <a:off x="1" y="4672016"/>
            <a:ext cx="7099300" cy="5197475"/>
          </a:xfrm>
          <a:noFill/>
        </p:spPr>
        <p:txBody>
          <a:bodyPr/>
          <a:lstStyle/>
          <a:p>
            <a:r>
              <a:rPr lang="de-DE" dirty="0" err="1"/>
              <a:t>You</a:t>
            </a:r>
            <a:r>
              <a:rPr lang="de-DE" dirty="0"/>
              <a:t> </a:t>
            </a:r>
            <a:r>
              <a:rPr lang="de-DE" dirty="0" err="1"/>
              <a:t>have</a:t>
            </a:r>
            <a:r>
              <a:rPr lang="de-DE" dirty="0"/>
              <a:t> to </a:t>
            </a:r>
            <a:r>
              <a:rPr lang="de-DE" dirty="0" err="1"/>
              <a:t>give</a:t>
            </a:r>
            <a:r>
              <a:rPr lang="de-DE" dirty="0"/>
              <a:t> </a:t>
            </a:r>
            <a:r>
              <a:rPr lang="de-DE" dirty="0" err="1"/>
              <a:t>them</a:t>
            </a:r>
            <a:r>
              <a:rPr lang="de-DE" dirty="0"/>
              <a:t> </a:t>
            </a:r>
            <a:r>
              <a:rPr lang="de-DE" dirty="0" err="1"/>
              <a:t>something</a:t>
            </a:r>
            <a:r>
              <a:rPr lang="de-DE" dirty="0"/>
              <a:t> to hang </a:t>
            </a:r>
            <a:r>
              <a:rPr lang="de-DE" dirty="0" err="1"/>
              <a:t>onto</a:t>
            </a:r>
            <a:endParaRPr lang="de-DE" altLang="de-DE" sz="1700" dirty="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B89799-674A-43B3-B04D-3CA6E7E203D3}" type="slidenum">
              <a:rPr lang="en-GB" altLang="de-DE"/>
              <a:pPr/>
              <a:t>50</a:t>
            </a:fld>
            <a:endParaRPr lang="en-GB" altLang="de-DE"/>
          </a:p>
        </p:txBody>
      </p:sp>
      <p:sp>
        <p:nvSpPr>
          <p:cNvPr id="9155586" name="Rectangle 2"/>
          <p:cNvSpPr>
            <a:spLocks noGrp="1" noRot="1" noChangeAspect="1" noChangeArrowheads="1" noTextEdit="1"/>
          </p:cNvSpPr>
          <p:nvPr>
            <p:ph type="sldImg"/>
          </p:nvPr>
        </p:nvSpPr>
        <p:spPr>
          <a:xfrm>
            <a:off x="139700" y="768350"/>
            <a:ext cx="6819900" cy="3836988"/>
          </a:xfrm>
          <a:ln/>
        </p:spPr>
      </p:sp>
      <p:sp>
        <p:nvSpPr>
          <p:cNvPr id="9155587" name="Rectangle 3"/>
          <p:cNvSpPr>
            <a:spLocks noGrp="1" noChangeArrowheads="1"/>
          </p:cNvSpPr>
          <p:nvPr>
            <p:ph type="body" idx="1"/>
          </p:nvPr>
        </p:nvSpPr>
        <p:spPr/>
        <p:txBody>
          <a:bodyPr/>
          <a:lstStyle/>
          <a:p>
            <a:r>
              <a:rPr lang="de-DE" altLang="de-DE" dirty="0" err="1"/>
              <a:t>Ask</a:t>
            </a:r>
            <a:r>
              <a:rPr lang="de-DE" altLang="de-DE" baseline="0" dirty="0"/>
              <a:t> </a:t>
            </a:r>
            <a:r>
              <a:rPr lang="de-DE" altLang="de-DE" baseline="0" dirty="0" err="1"/>
              <a:t>questions</a:t>
            </a:r>
            <a:r>
              <a:rPr lang="de-DE" altLang="de-DE" baseline="0" dirty="0"/>
              <a:t> </a:t>
            </a:r>
            <a:r>
              <a:rPr lang="de-DE" altLang="de-DE" baseline="0" dirty="0" err="1"/>
              <a:t>that</a:t>
            </a:r>
            <a:r>
              <a:rPr lang="de-DE" altLang="de-DE" baseline="0" dirty="0"/>
              <a:t> will grab the </a:t>
            </a:r>
            <a:r>
              <a:rPr lang="de-DE" altLang="de-DE" baseline="0" dirty="0" err="1"/>
              <a:t>audience's</a:t>
            </a:r>
            <a:r>
              <a:rPr lang="de-DE" altLang="de-DE" baseline="0" dirty="0"/>
              <a:t> </a:t>
            </a:r>
            <a:r>
              <a:rPr lang="de-DE" altLang="de-DE" baseline="0" dirty="0" err="1"/>
              <a:t>attention</a:t>
            </a:r>
            <a:r>
              <a:rPr lang="de-DE" altLang="de-DE" baseline="0" dirty="0"/>
              <a:t>, </a:t>
            </a:r>
            <a:r>
              <a:rPr lang="de-DE" altLang="de-DE" baseline="0" dirty="0" err="1"/>
              <a:t>that</a:t>
            </a:r>
            <a:r>
              <a:rPr lang="de-DE" altLang="de-DE" baseline="0" dirty="0"/>
              <a:t> will </a:t>
            </a:r>
            <a:r>
              <a:rPr lang="de-DE" altLang="de-DE" baseline="0" dirty="0" err="1"/>
              <a:t>have</a:t>
            </a:r>
            <a:r>
              <a:rPr lang="de-DE" altLang="de-DE" baseline="0" dirty="0"/>
              <a:t> an </a:t>
            </a:r>
            <a:r>
              <a:rPr lang="de-DE" altLang="de-DE" baseline="0" dirty="0" err="1"/>
              <a:t>impact</a:t>
            </a:r>
            <a:r>
              <a:rPr lang="de-DE" altLang="de-DE" baseline="0" dirty="0"/>
              <a:t>.</a:t>
            </a:r>
          </a:p>
          <a:p>
            <a:r>
              <a:rPr lang="de-DE" altLang="de-DE" baseline="0" dirty="0" err="1"/>
              <a:t>Well</a:t>
            </a:r>
            <a:r>
              <a:rPr lang="de-DE" altLang="de-DE" baseline="0" dirty="0"/>
              <a:t> </a:t>
            </a:r>
            <a:r>
              <a:rPr lang="de-DE" altLang="de-DE" baseline="0" dirty="0" err="1"/>
              <a:t>obiously</a:t>
            </a:r>
            <a:r>
              <a:rPr lang="de-DE" altLang="de-DE" baseline="0" dirty="0"/>
              <a:t>, </a:t>
            </a:r>
            <a:r>
              <a:rPr lang="de-DE" altLang="de-DE" baseline="0" dirty="0" err="1"/>
              <a:t>this</a:t>
            </a:r>
            <a:r>
              <a:rPr lang="de-DE" altLang="de-DE" baseline="0" dirty="0"/>
              <a:t> </a:t>
            </a:r>
            <a:r>
              <a:rPr lang="de-DE" altLang="de-DE" baseline="0" dirty="0" err="1"/>
              <a:t>question</a:t>
            </a:r>
            <a:r>
              <a:rPr lang="de-DE" altLang="de-DE" baseline="0" dirty="0"/>
              <a:t> </a:t>
            </a:r>
            <a:r>
              <a:rPr lang="de-DE" altLang="de-DE" baseline="0" dirty="0" err="1"/>
              <a:t>does</a:t>
            </a:r>
            <a:r>
              <a:rPr lang="de-DE" altLang="de-DE" baseline="0" dirty="0"/>
              <a:t> not </a:t>
            </a:r>
            <a:r>
              <a:rPr lang="de-DE" altLang="de-DE" baseline="0" dirty="0" err="1"/>
              <a:t>meet</a:t>
            </a:r>
            <a:r>
              <a:rPr lang="de-DE" altLang="de-DE" baseline="0" dirty="0"/>
              <a:t> the </a:t>
            </a:r>
            <a:r>
              <a:rPr lang="de-DE" altLang="de-DE" baseline="0" dirty="0" err="1"/>
              <a:t>criteria</a:t>
            </a:r>
            <a:r>
              <a:rPr lang="de-DE" altLang="de-DE" baseline="0" dirty="0"/>
              <a:t>, in </a:t>
            </a:r>
            <a:r>
              <a:rPr lang="de-DE" altLang="de-DE" baseline="0" dirty="0" err="1"/>
              <a:t>fact</a:t>
            </a:r>
            <a:r>
              <a:rPr lang="de-DE" altLang="de-DE" baseline="0" dirty="0"/>
              <a:t> it is </a:t>
            </a:r>
            <a:r>
              <a:rPr lang="de-DE" altLang="de-DE" baseline="0" dirty="0" err="1"/>
              <a:t>boring</a:t>
            </a:r>
            <a:r>
              <a:rPr lang="de-DE" altLang="de-DE" baseline="0" dirty="0"/>
              <a:t>.</a:t>
            </a:r>
            <a:endParaRPr lang="de-DE" altLang="de-DE"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B89799-674A-43B3-B04D-3CA6E7E203D3}" type="slidenum">
              <a:rPr lang="en-GB" altLang="de-DE"/>
              <a:pPr/>
              <a:t>51</a:t>
            </a:fld>
            <a:endParaRPr lang="en-GB" altLang="de-DE"/>
          </a:p>
        </p:txBody>
      </p:sp>
      <p:sp>
        <p:nvSpPr>
          <p:cNvPr id="9155586" name="Rectangle 2"/>
          <p:cNvSpPr>
            <a:spLocks noGrp="1" noRot="1" noChangeAspect="1" noChangeArrowheads="1" noTextEdit="1"/>
          </p:cNvSpPr>
          <p:nvPr>
            <p:ph type="sldImg"/>
          </p:nvPr>
        </p:nvSpPr>
        <p:spPr>
          <a:xfrm>
            <a:off x="139700" y="768350"/>
            <a:ext cx="6819900" cy="3836988"/>
          </a:xfrm>
          <a:ln/>
        </p:spPr>
      </p:sp>
      <p:sp>
        <p:nvSpPr>
          <p:cNvPr id="9155587" name="Rectangle 3"/>
          <p:cNvSpPr>
            <a:spLocks noGrp="1" noChangeArrowheads="1"/>
          </p:cNvSpPr>
          <p:nvPr>
            <p:ph type="body" idx="1"/>
          </p:nvPr>
        </p:nvSpPr>
        <p:spPr/>
        <p:txBody>
          <a:bodyPr/>
          <a:lstStyle/>
          <a:p>
            <a:pPr defTabSz="914311">
              <a:defRPr/>
            </a:pPr>
            <a:r>
              <a:rPr lang="en-GB" altLang="de-DE" dirty="0">
                <a:latin typeface="Arial" charset="0"/>
              </a:rPr>
              <a:t>Create Tension</a:t>
            </a:r>
          </a:p>
          <a:p>
            <a:endParaRPr lang="de-DE" altLang="de-DE"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B89799-674A-43B3-B04D-3CA6E7E203D3}" type="slidenum">
              <a:rPr lang="en-GB" altLang="de-DE"/>
              <a:pPr/>
              <a:t>52</a:t>
            </a:fld>
            <a:endParaRPr lang="en-GB" altLang="de-DE"/>
          </a:p>
        </p:txBody>
      </p:sp>
      <p:sp>
        <p:nvSpPr>
          <p:cNvPr id="9155586" name="Rectangle 2"/>
          <p:cNvSpPr>
            <a:spLocks noGrp="1" noRot="1" noChangeAspect="1" noChangeArrowheads="1" noTextEdit="1"/>
          </p:cNvSpPr>
          <p:nvPr>
            <p:ph type="sldImg"/>
          </p:nvPr>
        </p:nvSpPr>
        <p:spPr>
          <a:xfrm>
            <a:off x="139700" y="768350"/>
            <a:ext cx="6819900" cy="3836988"/>
          </a:xfrm>
          <a:ln/>
        </p:spPr>
      </p:sp>
      <p:sp>
        <p:nvSpPr>
          <p:cNvPr id="915558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7"/>
          <p:cNvSpPr>
            <a:spLocks noGrp="1" noChangeArrowheads="1"/>
          </p:cNvSpPr>
          <p:nvPr>
            <p:ph type="sldNum" sz="quarter" idx="5"/>
          </p:nvPr>
        </p:nvSpPr>
        <p:spPr>
          <a:noFill/>
        </p:spPr>
        <p:txBody>
          <a:bodyPr/>
          <a:lstStyle>
            <a:lvl1pPr>
              <a:defRPr sz="2500">
                <a:solidFill>
                  <a:schemeClr val="tx1"/>
                </a:solidFill>
                <a:latin typeface="Times New Roman" pitchFamily="18" charset="0"/>
              </a:defRPr>
            </a:lvl1pPr>
            <a:lvl2pPr marL="772443" indent="-297094">
              <a:defRPr sz="2500">
                <a:solidFill>
                  <a:schemeClr val="tx1"/>
                </a:solidFill>
                <a:latin typeface="Times New Roman" pitchFamily="18" charset="0"/>
              </a:defRPr>
            </a:lvl2pPr>
            <a:lvl3pPr marL="1188374" indent="-237675">
              <a:defRPr sz="2500">
                <a:solidFill>
                  <a:schemeClr val="tx1"/>
                </a:solidFill>
                <a:latin typeface="Times New Roman" pitchFamily="18" charset="0"/>
              </a:defRPr>
            </a:lvl3pPr>
            <a:lvl4pPr marL="1663725" indent="-237675">
              <a:defRPr sz="2500">
                <a:solidFill>
                  <a:schemeClr val="tx1"/>
                </a:solidFill>
                <a:latin typeface="Times New Roman" pitchFamily="18" charset="0"/>
              </a:defRPr>
            </a:lvl4pPr>
            <a:lvl5pPr marL="2139075" indent="-237675">
              <a:defRPr sz="2500">
                <a:solidFill>
                  <a:schemeClr val="tx1"/>
                </a:solidFill>
                <a:latin typeface="Times New Roman" pitchFamily="18" charset="0"/>
              </a:defRPr>
            </a:lvl5pPr>
            <a:lvl6pPr marL="2614425" indent="-237675" eaLnBrk="0" fontAlgn="base" hangingPunct="0">
              <a:spcBef>
                <a:spcPct val="0"/>
              </a:spcBef>
              <a:spcAft>
                <a:spcPct val="0"/>
              </a:spcAft>
              <a:defRPr sz="2500">
                <a:solidFill>
                  <a:schemeClr val="tx1"/>
                </a:solidFill>
                <a:latin typeface="Times New Roman" pitchFamily="18" charset="0"/>
              </a:defRPr>
            </a:lvl6pPr>
            <a:lvl7pPr marL="3089775" indent="-237675" eaLnBrk="0" fontAlgn="base" hangingPunct="0">
              <a:spcBef>
                <a:spcPct val="0"/>
              </a:spcBef>
              <a:spcAft>
                <a:spcPct val="0"/>
              </a:spcAft>
              <a:defRPr sz="2500">
                <a:solidFill>
                  <a:schemeClr val="tx1"/>
                </a:solidFill>
                <a:latin typeface="Times New Roman" pitchFamily="18" charset="0"/>
              </a:defRPr>
            </a:lvl7pPr>
            <a:lvl8pPr marL="3565124" indent="-237675" eaLnBrk="0" fontAlgn="base" hangingPunct="0">
              <a:spcBef>
                <a:spcPct val="0"/>
              </a:spcBef>
              <a:spcAft>
                <a:spcPct val="0"/>
              </a:spcAft>
              <a:defRPr sz="2500">
                <a:solidFill>
                  <a:schemeClr val="tx1"/>
                </a:solidFill>
                <a:latin typeface="Times New Roman" pitchFamily="18" charset="0"/>
              </a:defRPr>
            </a:lvl8pPr>
            <a:lvl9pPr marL="4040475" indent="-237675" eaLnBrk="0" fontAlgn="base" hangingPunct="0">
              <a:spcBef>
                <a:spcPct val="0"/>
              </a:spcBef>
              <a:spcAft>
                <a:spcPct val="0"/>
              </a:spcAft>
              <a:defRPr sz="2500">
                <a:solidFill>
                  <a:schemeClr val="tx1"/>
                </a:solidFill>
                <a:latin typeface="Times New Roman" pitchFamily="18" charset="0"/>
              </a:defRPr>
            </a:lvl9pPr>
          </a:lstStyle>
          <a:p>
            <a:fld id="{8DE7F5E0-0239-440A-952E-E8BB6497B80D}" type="slidenum">
              <a:rPr lang="en-US" altLang="de-DE" sz="1200"/>
              <a:pPr/>
              <a:t>53</a:t>
            </a:fld>
            <a:endParaRPr lang="en-US" altLang="de-DE" sz="1200"/>
          </a:p>
        </p:txBody>
      </p:sp>
      <p:sp>
        <p:nvSpPr>
          <p:cNvPr id="1299459" name="Rectangle 2"/>
          <p:cNvSpPr>
            <a:spLocks noGrp="1" noRot="1" noChangeAspect="1" noChangeArrowheads="1" noTextEdit="1"/>
          </p:cNvSpPr>
          <p:nvPr>
            <p:ph type="sldImg"/>
          </p:nvPr>
        </p:nvSpPr>
        <p:spPr>
          <a:xfrm>
            <a:off x="139700" y="768350"/>
            <a:ext cx="6819900" cy="3836988"/>
          </a:xfrm>
          <a:ln/>
        </p:spPr>
      </p:sp>
      <p:sp>
        <p:nvSpPr>
          <p:cNvPr id="1299460" name="Rectangle 3"/>
          <p:cNvSpPr>
            <a:spLocks noGrp="1" noChangeArrowheads="1"/>
          </p:cNvSpPr>
          <p:nvPr>
            <p:ph type="body" idx="1"/>
          </p:nvPr>
        </p:nvSpPr>
        <p:spPr>
          <a:xfrm>
            <a:off x="1" y="4861157"/>
            <a:ext cx="6845814" cy="4605821"/>
          </a:xfrm>
          <a:noFill/>
        </p:spPr>
        <p:txBody>
          <a:bodyPr/>
          <a:lstStyle/>
          <a:p>
            <a:endParaRPr lang="de-DE" altLang="de-DE" sz="2500" dirty="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B89799-674A-43B3-B04D-3CA6E7E203D3}" type="slidenum">
              <a:rPr lang="en-GB" altLang="de-DE"/>
              <a:pPr/>
              <a:t>54</a:t>
            </a:fld>
            <a:endParaRPr lang="en-GB" altLang="de-DE"/>
          </a:p>
        </p:txBody>
      </p:sp>
      <p:sp>
        <p:nvSpPr>
          <p:cNvPr id="9155586" name="Rectangle 2"/>
          <p:cNvSpPr>
            <a:spLocks noGrp="1" noRot="1" noChangeAspect="1" noChangeArrowheads="1" noTextEdit="1"/>
          </p:cNvSpPr>
          <p:nvPr>
            <p:ph type="sldImg"/>
          </p:nvPr>
        </p:nvSpPr>
        <p:spPr>
          <a:xfrm>
            <a:off x="139700" y="768350"/>
            <a:ext cx="6819900" cy="3836988"/>
          </a:xfrm>
          <a:ln/>
        </p:spPr>
      </p:sp>
      <p:sp>
        <p:nvSpPr>
          <p:cNvPr id="9155587" name="Rectangle 3"/>
          <p:cNvSpPr>
            <a:spLocks noGrp="1" noChangeArrowheads="1"/>
          </p:cNvSpPr>
          <p:nvPr>
            <p:ph type="body" idx="1"/>
          </p:nvPr>
        </p:nvSpPr>
        <p:spPr/>
        <p:txBody>
          <a:bodyPr/>
          <a:lstStyle/>
          <a:p>
            <a:pPr defTabSz="914311">
              <a:defRPr/>
            </a:pPr>
            <a:r>
              <a:rPr lang="en-GB" altLang="de-DE" dirty="0">
                <a:latin typeface="Arial" charset="0"/>
              </a:rPr>
              <a:t>Create Tension</a:t>
            </a:r>
          </a:p>
          <a:p>
            <a:endParaRPr lang="de-DE" altLang="de-DE"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6284EC-E5D3-451F-9F54-48FF592A0081}" type="slidenum">
              <a:rPr lang="de-DE">
                <a:solidFill>
                  <a:prstClr val="black"/>
                </a:solidFill>
              </a:rPr>
              <a:pPr/>
              <a:t>55</a:t>
            </a:fld>
            <a:endParaRPr lang="de-DE" dirty="0">
              <a:solidFill>
                <a:prstClr val="black"/>
              </a:solidFill>
            </a:endParaRPr>
          </a:p>
        </p:txBody>
      </p:sp>
      <p:sp>
        <p:nvSpPr>
          <p:cNvPr id="8194" name="Rectangle 2"/>
          <p:cNvSpPr>
            <a:spLocks noGrp="1" noRot="1" noChangeAspect="1" noChangeArrowheads="1" noTextEdit="1"/>
          </p:cNvSpPr>
          <p:nvPr>
            <p:ph type="sldImg"/>
          </p:nvPr>
        </p:nvSpPr>
        <p:spPr>
          <a:xfrm>
            <a:off x="179388" y="806450"/>
            <a:ext cx="6731000" cy="3786188"/>
          </a:xfrm>
          <a:ln/>
        </p:spPr>
      </p:sp>
      <p:sp>
        <p:nvSpPr>
          <p:cNvPr id="8195" name="Rectangle 3"/>
          <p:cNvSpPr>
            <a:spLocks noGrp="1" noChangeArrowheads="1"/>
          </p:cNvSpPr>
          <p:nvPr>
            <p:ph type="body" idx="1"/>
          </p:nvPr>
        </p:nvSpPr>
        <p:spPr>
          <a:xfrm>
            <a:off x="1" y="4786815"/>
            <a:ext cx="7099300" cy="5138629"/>
          </a:xfrm>
        </p:spPr>
        <p:txBody>
          <a:bodyPr/>
          <a:lstStyle/>
          <a:p>
            <a:pPr>
              <a:spcBef>
                <a:spcPct val="0"/>
              </a:spcBef>
            </a:pPr>
            <a:r>
              <a:rPr lang="de-DE" sz="2500" dirty="0"/>
              <a:t>Wo ist der Engpass? Ohne Problem keine Lösung. Ich: an Flipchart zwei Kreise zeichnen.</a:t>
            </a:r>
          </a:p>
          <a:p>
            <a:pPr>
              <a:spcBef>
                <a:spcPct val="0"/>
              </a:spcBef>
            </a:pPr>
            <a:r>
              <a:rPr lang="de-DE" sz="2500" dirty="0"/>
              <a:t>Links: Woran Sie interessiert sind: Marktanteile, Umsatz, Gewinn Rechts: Woran der Kunde interessiert ist: Mehr Zeit, mehr Geld, weniger Stress, etc</a:t>
            </a:r>
          </a:p>
          <a:p>
            <a:pPr>
              <a:spcBef>
                <a:spcPct val="0"/>
              </a:spcBef>
            </a:pPr>
            <a:endParaRPr lang="de-DE" sz="2100" dirty="0"/>
          </a:p>
          <a:p>
            <a:pPr>
              <a:spcBef>
                <a:spcPct val="0"/>
              </a:spcBef>
            </a:pPr>
            <a:r>
              <a:rPr lang="de-DE" sz="1700" dirty="0"/>
              <a:t>Without a problem, </a:t>
            </a:r>
            <a:r>
              <a:rPr lang="de-DE" sz="1700" dirty="0" err="1"/>
              <a:t>there</a:t>
            </a:r>
            <a:r>
              <a:rPr lang="de-DE" sz="1700" dirty="0"/>
              <a:t> is no </a:t>
            </a:r>
            <a:r>
              <a:rPr lang="de-DE" sz="1700" dirty="0" err="1"/>
              <a:t>solution</a:t>
            </a:r>
            <a:r>
              <a:rPr lang="de-DE" sz="1700" dirty="0"/>
              <a:t> . </a:t>
            </a:r>
            <a:r>
              <a:rPr lang="de-DE" sz="1700" dirty="0" err="1"/>
              <a:t>Why</a:t>
            </a:r>
            <a:r>
              <a:rPr lang="de-DE" sz="1700" dirty="0"/>
              <a:t> </a:t>
            </a:r>
            <a:r>
              <a:rPr lang="de-DE" sz="1700" dirty="0" err="1"/>
              <a:t>should</a:t>
            </a:r>
            <a:r>
              <a:rPr lang="de-DE" sz="1700" dirty="0"/>
              <a:t> the </a:t>
            </a:r>
            <a:r>
              <a:rPr lang="de-DE" sz="1700" dirty="0" err="1"/>
              <a:t>doctor</a:t>
            </a:r>
            <a:r>
              <a:rPr lang="de-DE" sz="1700" dirty="0"/>
              <a:t> care? </a:t>
            </a:r>
            <a:r>
              <a:rPr lang="de-DE" sz="1700" dirty="0" err="1"/>
              <a:t>Doctors</a:t>
            </a:r>
            <a:r>
              <a:rPr lang="de-DE" sz="1700" dirty="0"/>
              <a:t> </a:t>
            </a:r>
            <a:r>
              <a:rPr lang="de-DE" sz="1700" dirty="0" err="1"/>
              <a:t>seek</a:t>
            </a:r>
            <a:r>
              <a:rPr lang="de-DE" sz="1700" dirty="0"/>
              <a:t> </a:t>
            </a:r>
            <a:r>
              <a:rPr lang="de-DE" sz="1700" dirty="0" err="1"/>
              <a:t>their</a:t>
            </a:r>
            <a:r>
              <a:rPr lang="de-DE" sz="1700" dirty="0"/>
              <a:t> </a:t>
            </a:r>
            <a:r>
              <a:rPr lang="de-DE" sz="1700" dirty="0" err="1"/>
              <a:t>own</a:t>
            </a:r>
            <a:r>
              <a:rPr lang="de-DE" sz="1700" dirty="0"/>
              <a:t> </a:t>
            </a:r>
            <a:r>
              <a:rPr lang="de-DE" sz="1700" dirty="0" err="1"/>
              <a:t>self-interest</a:t>
            </a:r>
            <a:r>
              <a:rPr lang="de-DE" sz="1700" dirty="0"/>
              <a:t>, </a:t>
            </a:r>
            <a:r>
              <a:rPr lang="de-DE" sz="1700" dirty="0" err="1"/>
              <a:t>exactly</a:t>
            </a:r>
            <a:r>
              <a:rPr lang="de-DE" sz="1700" dirty="0"/>
              <a:t> like </a:t>
            </a:r>
            <a:r>
              <a:rPr lang="de-DE" sz="1700" dirty="0" err="1"/>
              <a:t>everybody</a:t>
            </a:r>
            <a:r>
              <a:rPr lang="de-DE" sz="1700" dirty="0"/>
              <a:t> </a:t>
            </a:r>
            <a:r>
              <a:rPr lang="de-DE" sz="1700" dirty="0" err="1"/>
              <a:t>else</a:t>
            </a:r>
            <a:r>
              <a:rPr lang="de-DE" sz="1700" dirty="0"/>
              <a:t>. How </a:t>
            </a:r>
            <a:r>
              <a:rPr lang="de-DE" sz="1700" dirty="0" err="1"/>
              <a:t>can</a:t>
            </a:r>
            <a:r>
              <a:rPr lang="de-DE" sz="1700" dirty="0"/>
              <a:t> </a:t>
            </a:r>
            <a:r>
              <a:rPr lang="de-DE" sz="1700" dirty="0" err="1"/>
              <a:t>you</a:t>
            </a:r>
            <a:r>
              <a:rPr lang="de-DE" sz="1700" dirty="0"/>
              <a:t> </a:t>
            </a:r>
            <a:r>
              <a:rPr lang="de-DE" sz="1700" dirty="0" err="1"/>
              <a:t>help</a:t>
            </a:r>
            <a:r>
              <a:rPr lang="de-DE" sz="1700" dirty="0"/>
              <a:t> </a:t>
            </a:r>
            <a:r>
              <a:rPr lang="de-DE" sz="1700" dirty="0" err="1"/>
              <a:t>him</a:t>
            </a:r>
            <a:r>
              <a:rPr lang="de-DE" sz="1700" dirty="0"/>
              <a:t> </a:t>
            </a:r>
            <a:r>
              <a:rPr lang="de-DE" sz="1700" dirty="0" err="1"/>
              <a:t>solve</a:t>
            </a:r>
            <a:r>
              <a:rPr lang="de-DE" sz="1700" dirty="0"/>
              <a:t> </a:t>
            </a:r>
            <a:r>
              <a:rPr lang="de-DE" sz="1700" dirty="0" err="1"/>
              <a:t>his</a:t>
            </a:r>
            <a:r>
              <a:rPr lang="de-DE" sz="1700" dirty="0"/>
              <a:t> </a:t>
            </a:r>
            <a:r>
              <a:rPr lang="de-DE" sz="1700" dirty="0" err="1"/>
              <a:t>problem</a:t>
            </a:r>
            <a:r>
              <a:rPr lang="de-DE" sz="1700" dirty="0"/>
              <a:t>? Are </a:t>
            </a:r>
            <a:r>
              <a:rPr lang="de-DE" sz="1700" dirty="0" err="1"/>
              <a:t>you</a:t>
            </a:r>
            <a:r>
              <a:rPr lang="de-DE" sz="1700" dirty="0"/>
              <a:t> </a:t>
            </a:r>
            <a:r>
              <a:rPr lang="de-DE" sz="1700" dirty="0" err="1"/>
              <a:t>helping</a:t>
            </a:r>
            <a:r>
              <a:rPr lang="de-DE" sz="1700" dirty="0"/>
              <a:t> </a:t>
            </a:r>
            <a:r>
              <a:rPr lang="de-DE" sz="1700" dirty="0" err="1"/>
              <a:t>him</a:t>
            </a:r>
            <a:r>
              <a:rPr lang="de-DE" sz="1700" dirty="0"/>
              <a:t> to find an </a:t>
            </a:r>
            <a:r>
              <a:rPr lang="de-DE" sz="1700" dirty="0" err="1"/>
              <a:t>answer</a:t>
            </a:r>
            <a:r>
              <a:rPr lang="de-DE" sz="1700" dirty="0"/>
              <a:t> to </a:t>
            </a:r>
            <a:r>
              <a:rPr lang="de-DE" sz="1700" dirty="0" err="1"/>
              <a:t>his</a:t>
            </a:r>
            <a:r>
              <a:rPr lang="de-DE" sz="1700" dirty="0"/>
              <a:t> </a:t>
            </a:r>
            <a:r>
              <a:rPr lang="de-DE" sz="1700" dirty="0" err="1"/>
              <a:t>question</a:t>
            </a:r>
            <a:r>
              <a:rPr lang="de-DE" sz="1700" dirty="0"/>
              <a:t>? Do </a:t>
            </a:r>
            <a:r>
              <a:rPr lang="de-DE" sz="1700" dirty="0" err="1"/>
              <a:t>you</a:t>
            </a:r>
            <a:r>
              <a:rPr lang="de-DE" sz="1700" dirty="0"/>
              <a:t> </a:t>
            </a:r>
            <a:r>
              <a:rPr lang="de-DE" sz="1700" dirty="0" err="1"/>
              <a:t>give</a:t>
            </a:r>
            <a:r>
              <a:rPr lang="de-DE" sz="1700" dirty="0"/>
              <a:t> </a:t>
            </a:r>
            <a:r>
              <a:rPr lang="de-DE" sz="1700" dirty="0" err="1"/>
              <a:t>him</a:t>
            </a:r>
            <a:r>
              <a:rPr lang="de-DE" sz="1700" dirty="0"/>
              <a:t> the </a:t>
            </a:r>
            <a:r>
              <a:rPr lang="de-DE" sz="1700" dirty="0" err="1"/>
              <a:t>right</a:t>
            </a:r>
            <a:r>
              <a:rPr lang="de-DE" sz="1700" dirty="0"/>
              <a:t> </a:t>
            </a:r>
            <a:r>
              <a:rPr lang="de-DE" sz="1700" dirty="0" err="1"/>
              <a:t>kind</a:t>
            </a:r>
            <a:r>
              <a:rPr lang="de-DE" sz="1700" dirty="0"/>
              <a:t> of </a:t>
            </a:r>
            <a:r>
              <a:rPr lang="en-GB" sz="1700" dirty="0"/>
              <a:t>support? There must be a fit between his needs and the stuff you offer: You must be offering a solution. Reassuring him that he is on the safe side, telling him that he is doing the right thing, that his treatment is  based on solid, sound, scientific evidence, i.e. backed by research data from rigorously performed clinical trials and backed by official recommendations</a:t>
            </a:r>
            <a:endParaRPr lang="de-DE" sz="170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B89799-674A-43B3-B04D-3CA6E7E203D3}" type="slidenum">
              <a:rPr lang="en-GB" altLang="de-DE"/>
              <a:pPr/>
              <a:t>56</a:t>
            </a:fld>
            <a:endParaRPr lang="en-GB" altLang="de-DE"/>
          </a:p>
        </p:txBody>
      </p:sp>
      <p:sp>
        <p:nvSpPr>
          <p:cNvPr id="9155586" name="Rectangle 2"/>
          <p:cNvSpPr>
            <a:spLocks noGrp="1" noRot="1" noChangeAspect="1" noChangeArrowheads="1" noTextEdit="1"/>
          </p:cNvSpPr>
          <p:nvPr>
            <p:ph type="sldImg"/>
          </p:nvPr>
        </p:nvSpPr>
        <p:spPr>
          <a:xfrm>
            <a:off x="139700" y="768350"/>
            <a:ext cx="6819900" cy="3836988"/>
          </a:xfrm>
          <a:ln/>
        </p:spPr>
      </p:sp>
      <p:sp>
        <p:nvSpPr>
          <p:cNvPr id="9155587" name="Rectangle 3"/>
          <p:cNvSpPr>
            <a:spLocks noGrp="1" noChangeArrowheads="1"/>
          </p:cNvSpPr>
          <p:nvPr>
            <p:ph type="body" idx="1"/>
          </p:nvPr>
        </p:nvSpPr>
        <p:spPr/>
        <p:txBody>
          <a:bodyPr/>
          <a:lstStyle/>
          <a:p>
            <a:pPr defTabSz="914311">
              <a:defRPr/>
            </a:pPr>
            <a:r>
              <a:rPr lang="en-GB" altLang="de-DE" dirty="0">
                <a:latin typeface="Arial" charset="0"/>
              </a:rPr>
              <a:t>Create Tension</a:t>
            </a:r>
          </a:p>
          <a:p>
            <a:endParaRPr lang="de-DE" altLang="de-DE"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B89799-674A-43B3-B04D-3CA6E7E203D3}" type="slidenum">
              <a:rPr lang="en-GB" altLang="de-DE"/>
              <a:pPr/>
              <a:t>57</a:t>
            </a:fld>
            <a:endParaRPr lang="en-GB" altLang="de-DE"/>
          </a:p>
        </p:txBody>
      </p:sp>
      <p:sp>
        <p:nvSpPr>
          <p:cNvPr id="9155586" name="Rectangle 2"/>
          <p:cNvSpPr>
            <a:spLocks noGrp="1" noRot="1" noChangeAspect="1" noChangeArrowheads="1" noTextEdit="1"/>
          </p:cNvSpPr>
          <p:nvPr>
            <p:ph type="sldImg"/>
          </p:nvPr>
        </p:nvSpPr>
        <p:spPr>
          <a:xfrm>
            <a:off x="139700" y="768350"/>
            <a:ext cx="6819900" cy="3836988"/>
          </a:xfrm>
          <a:ln/>
        </p:spPr>
      </p:sp>
      <p:sp>
        <p:nvSpPr>
          <p:cNvPr id="915558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B89799-674A-43B3-B04D-3CA6E7E203D3}" type="slidenum">
              <a:rPr lang="en-GB" altLang="de-DE"/>
              <a:pPr/>
              <a:t>58</a:t>
            </a:fld>
            <a:endParaRPr lang="en-GB" altLang="de-DE"/>
          </a:p>
        </p:txBody>
      </p:sp>
      <p:sp>
        <p:nvSpPr>
          <p:cNvPr id="9155586" name="Rectangle 2"/>
          <p:cNvSpPr>
            <a:spLocks noGrp="1" noRot="1" noChangeAspect="1" noChangeArrowheads="1" noTextEdit="1"/>
          </p:cNvSpPr>
          <p:nvPr>
            <p:ph type="sldImg"/>
          </p:nvPr>
        </p:nvSpPr>
        <p:spPr>
          <a:xfrm>
            <a:off x="139700" y="768350"/>
            <a:ext cx="6819900" cy="3836988"/>
          </a:xfrm>
          <a:ln/>
        </p:spPr>
      </p:sp>
      <p:sp>
        <p:nvSpPr>
          <p:cNvPr id="915558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65105">
              <a:defRPr sz="6600" b="1">
                <a:solidFill>
                  <a:schemeClr val="tx1"/>
                </a:solidFill>
                <a:latin typeface="Arial" pitchFamily="34" charset="0"/>
              </a:defRPr>
            </a:lvl1pPr>
            <a:lvl2pPr marL="742877" indent="-285722" defTabSz="965105">
              <a:defRPr sz="6600" b="1">
                <a:solidFill>
                  <a:schemeClr val="tx1"/>
                </a:solidFill>
                <a:latin typeface="Arial" pitchFamily="34" charset="0"/>
              </a:defRPr>
            </a:lvl2pPr>
            <a:lvl3pPr marL="1142888" indent="-228578" defTabSz="965105">
              <a:defRPr sz="6600" b="1">
                <a:solidFill>
                  <a:schemeClr val="tx1"/>
                </a:solidFill>
                <a:latin typeface="Arial" pitchFamily="34" charset="0"/>
              </a:defRPr>
            </a:lvl3pPr>
            <a:lvl4pPr marL="1600043" indent="-228578" defTabSz="965105">
              <a:defRPr sz="6600" b="1">
                <a:solidFill>
                  <a:schemeClr val="tx1"/>
                </a:solidFill>
                <a:latin typeface="Arial" pitchFamily="34" charset="0"/>
              </a:defRPr>
            </a:lvl4pPr>
            <a:lvl5pPr marL="2057198" indent="-228578" defTabSz="965105">
              <a:defRPr sz="6600" b="1">
                <a:solidFill>
                  <a:schemeClr val="tx1"/>
                </a:solidFill>
                <a:latin typeface="Arial" pitchFamily="34" charset="0"/>
              </a:defRPr>
            </a:lvl5pPr>
            <a:lvl6pPr marL="2514353" indent="-228578" defTabSz="965105" eaLnBrk="0" fontAlgn="base" hangingPunct="0">
              <a:spcBef>
                <a:spcPct val="0"/>
              </a:spcBef>
              <a:spcAft>
                <a:spcPct val="0"/>
              </a:spcAft>
              <a:defRPr sz="6600" b="1">
                <a:solidFill>
                  <a:schemeClr val="tx1"/>
                </a:solidFill>
                <a:latin typeface="Arial" pitchFamily="34" charset="0"/>
              </a:defRPr>
            </a:lvl6pPr>
            <a:lvl7pPr marL="2971509" indent="-228578" defTabSz="965105" eaLnBrk="0" fontAlgn="base" hangingPunct="0">
              <a:spcBef>
                <a:spcPct val="0"/>
              </a:spcBef>
              <a:spcAft>
                <a:spcPct val="0"/>
              </a:spcAft>
              <a:defRPr sz="6600" b="1">
                <a:solidFill>
                  <a:schemeClr val="tx1"/>
                </a:solidFill>
                <a:latin typeface="Arial" pitchFamily="34" charset="0"/>
              </a:defRPr>
            </a:lvl7pPr>
            <a:lvl8pPr marL="3428664" indent="-228578" defTabSz="965105" eaLnBrk="0" fontAlgn="base" hangingPunct="0">
              <a:spcBef>
                <a:spcPct val="0"/>
              </a:spcBef>
              <a:spcAft>
                <a:spcPct val="0"/>
              </a:spcAft>
              <a:defRPr sz="6600" b="1">
                <a:solidFill>
                  <a:schemeClr val="tx1"/>
                </a:solidFill>
                <a:latin typeface="Arial" pitchFamily="34" charset="0"/>
              </a:defRPr>
            </a:lvl8pPr>
            <a:lvl9pPr marL="3885819" indent="-228578" defTabSz="965105" eaLnBrk="0" fontAlgn="base" hangingPunct="0">
              <a:spcBef>
                <a:spcPct val="0"/>
              </a:spcBef>
              <a:spcAft>
                <a:spcPct val="0"/>
              </a:spcAft>
              <a:defRPr sz="6600" b="1">
                <a:solidFill>
                  <a:schemeClr val="tx1"/>
                </a:solidFill>
                <a:latin typeface="Arial" pitchFamily="34" charset="0"/>
              </a:defRPr>
            </a:lvl9pPr>
          </a:lstStyle>
          <a:p>
            <a:fld id="{2D43E4D9-205A-4869-A70D-D97A1D155D08}" type="slidenum">
              <a:rPr lang="de-DE" altLang="de-DE" sz="1300" b="0">
                <a:latin typeface="Times New Roman" pitchFamily="18" charset="0"/>
              </a:rPr>
              <a:pPr/>
              <a:t>5</a:t>
            </a:fld>
            <a:endParaRPr lang="de-DE" altLang="de-DE" sz="1300" b="0" dirty="0">
              <a:latin typeface="Times New Roman" pitchFamily="18" charset="0"/>
            </a:endParaRPr>
          </a:p>
        </p:txBody>
      </p:sp>
      <p:sp>
        <p:nvSpPr>
          <p:cNvPr id="52227" name="Rectangle 2"/>
          <p:cNvSpPr>
            <a:spLocks noGrp="1" noRot="1" noChangeAspect="1" noChangeArrowheads="1" noTextEdit="1"/>
          </p:cNvSpPr>
          <p:nvPr>
            <p:ph type="sldImg"/>
          </p:nvPr>
        </p:nvSpPr>
        <p:spPr>
          <a:xfrm>
            <a:off x="139700" y="768350"/>
            <a:ext cx="6819900" cy="3836988"/>
          </a:xfrm>
          <a:ln/>
        </p:spPr>
      </p:sp>
      <p:sp>
        <p:nvSpPr>
          <p:cNvPr id="52228" name="Rectangle 3"/>
          <p:cNvSpPr>
            <a:spLocks noGrp="1" noChangeArrowheads="1"/>
          </p:cNvSpPr>
          <p:nvPr>
            <p:ph type="body" idx="1"/>
          </p:nvPr>
        </p:nvSpPr>
        <p:spPr>
          <a:xfrm>
            <a:off x="0" y="4835525"/>
            <a:ext cx="6977063" cy="4592638"/>
          </a:xfrm>
          <a:noFill/>
        </p:spPr>
        <p:txBody>
          <a:bodyPr/>
          <a:lstStyle/>
          <a:p>
            <a:r>
              <a:rPr lang="de-DE" sz="2400" dirty="0">
                <a:latin typeface="Arial" panose="020B0604020202020204" pitchFamily="34" charset="0"/>
                <a:cs typeface="Arial" panose="020B0604020202020204" pitchFamily="34" charset="0"/>
              </a:rPr>
              <a:t>Road </a:t>
            </a:r>
            <a:r>
              <a:rPr lang="de-DE" sz="2400" dirty="0" err="1">
                <a:latin typeface="Arial" panose="020B0604020202020204" pitchFamily="34" charset="0"/>
                <a:cs typeface="Arial" panose="020B0604020202020204" pitchFamily="34" charset="0"/>
              </a:rPr>
              <a:t>map</a:t>
            </a:r>
            <a:r>
              <a:rPr lang="de-DE" sz="2400" dirty="0">
                <a:latin typeface="Arial" panose="020B0604020202020204" pitchFamily="34" charset="0"/>
                <a:cs typeface="Arial" panose="020B0604020202020204" pitchFamily="34" charset="0"/>
              </a:rPr>
              <a:t> </a:t>
            </a:r>
          </a:p>
          <a:p>
            <a:r>
              <a:rPr lang="de-DE" sz="2400" dirty="0" err="1">
                <a:latin typeface="Arial" panose="020B0604020202020204" pitchFamily="34" charset="0"/>
                <a:cs typeface="Arial" panose="020B0604020202020204" pitchFamily="34" charset="0"/>
              </a:rPr>
              <a:t>Methodology</a:t>
            </a:r>
            <a:endParaRPr lang="de-DE" sz="2400" dirty="0">
              <a:latin typeface="Arial" panose="020B0604020202020204" pitchFamily="34" charset="0"/>
              <a:cs typeface="Arial" panose="020B0604020202020204" pitchFamily="34" charset="0"/>
            </a:endParaRPr>
          </a:p>
          <a:p>
            <a:r>
              <a:rPr lang="de-DE" sz="2400" dirty="0">
                <a:latin typeface="Arial" panose="020B0604020202020204" pitchFamily="34" charset="0"/>
                <a:cs typeface="Arial" panose="020B0604020202020204" pitchFamily="34" charset="0"/>
              </a:rPr>
              <a:t>Templates</a:t>
            </a:r>
          </a:p>
          <a:p>
            <a:r>
              <a:rPr lang="de-DE" sz="2400" dirty="0">
                <a:latin typeface="Arial" panose="020B0604020202020204" pitchFamily="34" charset="0"/>
                <a:cs typeface="Arial" panose="020B0604020202020204" pitchFamily="34" charset="0"/>
              </a:rPr>
              <a:t>Easy</a:t>
            </a:r>
            <a:r>
              <a:rPr lang="de-DE" sz="2400" baseline="0" dirty="0">
                <a:latin typeface="Arial" panose="020B0604020202020204" pitchFamily="34" charset="0"/>
                <a:cs typeface="Arial" panose="020B0604020202020204" pitchFamily="34" charset="0"/>
              </a:rPr>
              <a:t> to follow </a:t>
            </a:r>
            <a:r>
              <a:rPr lang="de-DE" sz="2400" baseline="0" dirty="0" err="1">
                <a:latin typeface="Arial" panose="020B0604020202020204" pitchFamily="34" charset="0"/>
                <a:cs typeface="Arial" panose="020B0604020202020204" pitchFamily="34" charset="0"/>
              </a:rPr>
              <a:t>steps</a:t>
            </a:r>
            <a:endParaRPr lang="de-DE" sz="2400" baseline="0" dirty="0">
              <a:latin typeface="Arial" panose="020B0604020202020204" pitchFamily="34" charset="0"/>
              <a:cs typeface="Arial" panose="020B0604020202020204" pitchFamily="34" charset="0"/>
            </a:endParaRPr>
          </a:p>
          <a:p>
            <a:r>
              <a:rPr lang="de-DE" sz="2400" baseline="0" dirty="0" err="1">
                <a:latin typeface="Arial" panose="020B0604020202020204" pitchFamily="34" charset="0"/>
                <a:cs typeface="Arial" panose="020B0604020202020204" pitchFamily="34" charset="0"/>
              </a:rPr>
              <a:t>Practical</a:t>
            </a:r>
            <a:r>
              <a:rPr lang="de-DE" sz="2400" baseline="0" dirty="0">
                <a:latin typeface="Arial" panose="020B0604020202020204" pitchFamily="34" charset="0"/>
                <a:cs typeface="Arial" panose="020B0604020202020204" pitchFamily="34" charset="0"/>
              </a:rPr>
              <a:t> </a:t>
            </a:r>
            <a:r>
              <a:rPr lang="de-DE" sz="2400" baseline="0" dirty="0" err="1">
                <a:latin typeface="Arial" panose="020B0604020202020204" pitchFamily="34" charset="0"/>
                <a:cs typeface="Arial" panose="020B0604020202020204" pitchFamily="34" charset="0"/>
              </a:rPr>
              <a:t>tips</a:t>
            </a:r>
            <a:r>
              <a:rPr lang="de-DE" sz="2400" baseline="0" dirty="0">
                <a:latin typeface="Arial" panose="020B0604020202020204" pitchFamily="34" charset="0"/>
                <a:cs typeface="Arial" panose="020B0604020202020204" pitchFamily="34" charset="0"/>
              </a:rPr>
              <a:t> and </a:t>
            </a:r>
            <a:r>
              <a:rPr lang="de-DE" sz="2400" baseline="0" dirty="0" err="1">
                <a:latin typeface="Arial" panose="020B0604020202020204" pitchFamily="34" charset="0"/>
                <a:cs typeface="Arial" panose="020B0604020202020204" pitchFamily="34" charset="0"/>
              </a:rPr>
              <a:t>techniques</a:t>
            </a:r>
            <a:endParaRPr lang="de-DE" sz="2400" baseline="0" dirty="0">
              <a:latin typeface="Arial" panose="020B0604020202020204" pitchFamily="34" charset="0"/>
              <a:cs typeface="Arial" panose="020B0604020202020204" pitchFamily="34" charset="0"/>
            </a:endParaRPr>
          </a:p>
          <a:p>
            <a:endParaRPr lang="de-DE" sz="2400" dirty="0">
              <a:latin typeface="Arial" panose="020B0604020202020204" pitchFamily="34" charset="0"/>
              <a:cs typeface="Arial" panose="020B0604020202020204" pitchFamily="34" charset="0"/>
            </a:endParaRPr>
          </a:p>
          <a:p>
            <a:r>
              <a:rPr lang="de-DE" sz="2400" dirty="0" err="1">
                <a:latin typeface="Arial" panose="020B0604020202020204" pitchFamily="34" charset="0"/>
                <a:cs typeface="Arial" panose="020B0604020202020204" pitchFamily="34" charset="0"/>
              </a:rPr>
              <a:t>Based</a:t>
            </a:r>
            <a:r>
              <a:rPr lang="de-DE" sz="2400" dirty="0">
                <a:latin typeface="Arial" panose="020B0604020202020204" pitchFamily="34" charset="0"/>
                <a:cs typeface="Arial" panose="020B0604020202020204" pitchFamily="34" charset="0"/>
              </a:rPr>
              <a:t> on:</a:t>
            </a:r>
          </a:p>
          <a:p>
            <a:pPr>
              <a:lnSpc>
                <a:spcPct val="120000"/>
              </a:lnSpc>
            </a:pPr>
            <a:r>
              <a:rPr lang="en-IN" altLang="de-DE" sz="2400" dirty="0">
                <a:latin typeface="Arial" pitchFamily="34" charset="0"/>
                <a:cs typeface="Arial" panose="020B0604020202020204" pitchFamily="34" charset="0"/>
              </a:rPr>
              <a:t>- Direct-response mailings</a:t>
            </a:r>
          </a:p>
          <a:p>
            <a:pPr>
              <a:lnSpc>
                <a:spcPct val="120000"/>
              </a:lnSpc>
            </a:pPr>
            <a:r>
              <a:rPr lang="en-IN" altLang="de-DE" sz="2400" dirty="0">
                <a:latin typeface="Arial" pitchFamily="34" charset="0"/>
                <a:cs typeface="Arial" panose="020B0604020202020204" pitchFamily="34" charset="0"/>
              </a:rPr>
              <a:t>- Tests in advertising</a:t>
            </a:r>
          </a:p>
          <a:p>
            <a:pPr>
              <a:lnSpc>
                <a:spcPct val="120000"/>
              </a:lnSpc>
            </a:pPr>
            <a:r>
              <a:rPr lang="en-IN" altLang="de-DE" sz="2400" dirty="0">
                <a:latin typeface="Arial" pitchFamily="34" charset="0"/>
                <a:cs typeface="Arial" panose="020B0604020202020204" pitchFamily="34" charset="0"/>
              </a:rPr>
              <a:t>- Online marketing performance</a:t>
            </a:r>
          </a:p>
          <a:p>
            <a:pPr>
              <a:lnSpc>
                <a:spcPct val="120000"/>
              </a:lnSpc>
            </a:pPr>
            <a:r>
              <a:rPr lang="en-IN" altLang="de-DE" sz="2400" dirty="0">
                <a:latin typeface="Arial" pitchFamily="34" charset="0"/>
                <a:cs typeface="Arial" panose="020B0604020202020204" pitchFamily="34" charset="0"/>
              </a:rPr>
              <a:t>- Learning psychology</a:t>
            </a:r>
          </a:p>
          <a:p>
            <a:pPr>
              <a:lnSpc>
                <a:spcPct val="120000"/>
              </a:lnSpc>
            </a:pPr>
            <a:r>
              <a:rPr lang="en-IN" altLang="de-DE" sz="2400" dirty="0">
                <a:latin typeface="Arial" pitchFamily="34" charset="0"/>
                <a:cs typeface="Arial" panose="020B0604020202020204" pitchFamily="34" charset="0"/>
              </a:rPr>
              <a:t>- Personal experience as speaker</a:t>
            </a:r>
          </a:p>
          <a:p>
            <a:pPr marL="0" marR="0" indent="0" algn="l" defTabSz="914400" rtl="0" eaLnBrk="1" fontAlgn="auto" latinLnBrk="0" hangingPunct="1">
              <a:lnSpc>
                <a:spcPct val="120000"/>
              </a:lnSpc>
              <a:spcBef>
                <a:spcPts val="0"/>
              </a:spcBef>
              <a:spcAft>
                <a:spcPts val="0"/>
              </a:spcAft>
              <a:buClrTx/>
              <a:buSzTx/>
              <a:buFontTx/>
              <a:buNone/>
              <a:tabLst/>
              <a:defRPr/>
            </a:pPr>
            <a:r>
              <a:rPr lang="en-IN" altLang="de-DE" sz="2400" b="1" dirty="0">
                <a:latin typeface="Arial" pitchFamily="34" charset="0"/>
                <a:cs typeface="Arial" panose="020B0604020202020204" pitchFamily="34" charset="0"/>
              </a:rPr>
              <a:t>Of course no</a:t>
            </a:r>
            <a:r>
              <a:rPr lang="en-IN" altLang="de-DE" sz="2400" dirty="0">
                <a:latin typeface="Arial" pitchFamily="34" charset="0"/>
                <a:cs typeface="Arial" panose="020B0604020202020204" pitchFamily="34" charset="0"/>
              </a:rPr>
              <a:t> randomized clinical trials with a p-value</a:t>
            </a:r>
          </a:p>
          <a:p>
            <a:pPr>
              <a:lnSpc>
                <a:spcPct val="120000"/>
              </a:lnSpc>
            </a:pPr>
            <a:endParaRPr lang="en-IN" altLang="de-DE" sz="2400" dirty="0">
              <a:latin typeface="Arial" pitchFamily="34" charset="0"/>
            </a:endParaRPr>
          </a:p>
          <a:p>
            <a:endParaRPr lang="de-DE" sz="2400" dirty="0"/>
          </a:p>
          <a:p>
            <a:endParaRPr lang="de-DE" sz="2400" dirty="0"/>
          </a:p>
          <a:p>
            <a:pPr>
              <a:spcBef>
                <a:spcPct val="0"/>
              </a:spcBef>
            </a:pPr>
            <a:endParaRPr lang="en-GB" altLang="de-DE" sz="2200" dirty="0">
              <a:latin typeface="Arial" pitchFamily="34" charset="0"/>
              <a:cs typeface="Arial" pitchFamily="34" charset="0"/>
            </a:endParaRPr>
          </a:p>
          <a:p>
            <a:pPr>
              <a:spcBef>
                <a:spcPct val="0"/>
              </a:spcBef>
            </a:pPr>
            <a:r>
              <a:rPr lang="en-GB" altLang="de-DE" sz="2200" dirty="0">
                <a:latin typeface="Arial" pitchFamily="34" charset="0"/>
                <a:cs typeface="Arial" pitchFamily="34" charset="0"/>
              </a:rPr>
              <a:t>I</a:t>
            </a:r>
            <a:r>
              <a:rPr lang="en-GB" altLang="de-DE" sz="2200" baseline="0" dirty="0">
                <a:latin typeface="Arial" pitchFamily="34" charset="0"/>
                <a:cs typeface="Arial" pitchFamily="34" charset="0"/>
              </a:rPr>
              <a:t> would like to share some tools and idea with you that help you enhance your communication skills, especially</a:t>
            </a:r>
            <a:r>
              <a:rPr lang="en-GB" altLang="de-DE" sz="2200" dirty="0">
                <a:latin typeface="Arial" pitchFamily="34" charset="0"/>
                <a:cs typeface="Arial" pitchFamily="34" charset="0"/>
              </a:rPr>
              <a:t> how you prepare and handle your presentation.</a:t>
            </a:r>
          </a:p>
          <a:p>
            <a:pPr>
              <a:spcBef>
                <a:spcPct val="0"/>
              </a:spcBef>
            </a:pPr>
            <a:r>
              <a:rPr lang="en-GB" altLang="de-DE" sz="2200" dirty="0">
                <a:latin typeface="Arial" pitchFamily="34" charset="0"/>
                <a:cs typeface="Arial" pitchFamily="34" charset="0"/>
              </a:rPr>
              <a:t>You want people to equate</a:t>
            </a:r>
            <a:r>
              <a:rPr lang="en-GB" altLang="de-DE" sz="2200" baseline="0" dirty="0">
                <a:latin typeface="Arial" pitchFamily="34" charset="0"/>
                <a:cs typeface="Arial" pitchFamily="34" charset="0"/>
              </a:rPr>
              <a:t> your presentation with excellence.</a:t>
            </a:r>
            <a:endParaRPr lang="en-GB" altLang="de-DE" sz="2200" dirty="0">
              <a:latin typeface="Arial" pitchFamily="34" charset="0"/>
              <a:cs typeface="Arial" pitchFamily="34" charset="0"/>
            </a:endParaRPr>
          </a:p>
          <a:p>
            <a:pPr>
              <a:spcBef>
                <a:spcPct val="0"/>
              </a:spcBef>
            </a:pPr>
            <a:endParaRPr lang="en-GB" altLang="de-DE" sz="2200" baseline="0" dirty="0">
              <a:latin typeface="Arial" pitchFamily="34" charset="0"/>
              <a:cs typeface="Arial" pitchFamily="34" charset="0"/>
            </a:endParaRPr>
          </a:p>
          <a:p>
            <a:pPr>
              <a:spcBef>
                <a:spcPct val="0"/>
              </a:spcBef>
            </a:pPr>
            <a:r>
              <a:rPr lang="en-GB" altLang="de-DE" sz="2200" baseline="0" dirty="0">
                <a:latin typeface="Arial" pitchFamily="34" charset="0"/>
                <a:cs typeface="Arial" pitchFamily="34" charset="0"/>
              </a:rPr>
              <a:t>That is a very valuable skill</a:t>
            </a:r>
            <a:r>
              <a:rPr lang="en-GB" altLang="de-DE" sz="2200" dirty="0">
                <a:latin typeface="Arial" pitchFamily="34" charset="0"/>
                <a:cs typeface="Arial" pitchFamily="34" charset="0"/>
              </a:rPr>
              <a:t> - u</a:t>
            </a:r>
            <a:r>
              <a:rPr lang="en-GB" altLang="de-DE" sz="2200" baseline="0" dirty="0">
                <a:latin typeface="Arial" pitchFamily="34" charset="0"/>
                <a:cs typeface="Arial" pitchFamily="34" charset="0"/>
              </a:rPr>
              <a:t>seful for every situation where you would like to get an idea across - both in your private life and in your professional life.</a:t>
            </a:r>
          </a:p>
          <a:p>
            <a:pPr>
              <a:spcBef>
                <a:spcPct val="0"/>
              </a:spcBef>
            </a:pPr>
            <a:r>
              <a:rPr lang="en-GB" altLang="de-DE" sz="2200" baseline="0" dirty="0">
                <a:latin typeface="Arial" pitchFamily="34" charset="0"/>
                <a:cs typeface="Arial" pitchFamily="34" charset="0"/>
              </a:rPr>
              <a:t>We will talk about preparation, about language, about making a connection with your audience, about how to be persuasive.</a:t>
            </a:r>
          </a:p>
          <a:p>
            <a:pPr>
              <a:spcBef>
                <a:spcPct val="0"/>
              </a:spcBef>
            </a:pPr>
            <a:r>
              <a:rPr lang="en-GB" altLang="de-DE" sz="2200" baseline="0" dirty="0">
                <a:latin typeface="Arial" pitchFamily="34" charset="0"/>
                <a:cs typeface="Arial" pitchFamily="34" charset="0"/>
              </a:rPr>
              <a:t>All my tips tried,</a:t>
            </a:r>
            <a:r>
              <a:rPr lang="en-GB" altLang="de-DE" sz="2200" dirty="0">
                <a:latin typeface="Arial" pitchFamily="34" charset="0"/>
                <a:cs typeface="Arial" pitchFamily="34" charset="0"/>
              </a:rPr>
              <a:t> tested and confirmed and </a:t>
            </a:r>
            <a:r>
              <a:rPr lang="en-GB" altLang="de-DE" sz="2200" baseline="0" dirty="0">
                <a:latin typeface="Arial" pitchFamily="34" charset="0"/>
                <a:cs typeface="Arial" pitchFamily="34" charset="0"/>
              </a:rPr>
              <a:t>are based on approximately 40 years of experience as speaker, trainer and lecturer.</a:t>
            </a:r>
            <a:endParaRPr lang="en-GB" altLang="de-DE" sz="2200" dirty="0">
              <a:latin typeface="Arial" pitchFamily="34" charset="0"/>
              <a:cs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07ABD7B-C8A9-41EE-BEF9-8E378B2CEADA}" type="slidenum">
              <a:rPr lang="de-DE" smtClean="0"/>
              <a:t>59</a:t>
            </a:fld>
            <a:endParaRPr lang="de-DE"/>
          </a:p>
        </p:txBody>
      </p:sp>
    </p:spTree>
    <p:extLst>
      <p:ext uri="{BB962C8B-B14F-4D97-AF65-F5344CB8AC3E}">
        <p14:creationId xmlns:p14="http://schemas.microsoft.com/office/powerpoint/2010/main" val="7473706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7"/>
          <p:cNvSpPr>
            <a:spLocks noGrp="1" noChangeArrowheads="1"/>
          </p:cNvSpPr>
          <p:nvPr>
            <p:ph type="sldNum" sz="quarter" idx="5"/>
          </p:nvPr>
        </p:nvSpPr>
        <p:spPr>
          <a:noFill/>
        </p:spPr>
        <p:txBody>
          <a:bodyPr/>
          <a:lstStyle>
            <a:lvl1pPr>
              <a:defRPr sz="2600">
                <a:solidFill>
                  <a:schemeClr val="tx1"/>
                </a:solidFill>
                <a:latin typeface="Times New Roman" pitchFamily="18" charset="0"/>
              </a:defRPr>
            </a:lvl1pPr>
            <a:lvl2pPr marL="804684" indent="-309494">
              <a:defRPr sz="2600">
                <a:solidFill>
                  <a:schemeClr val="tx1"/>
                </a:solidFill>
                <a:latin typeface="Times New Roman" pitchFamily="18" charset="0"/>
              </a:defRPr>
            </a:lvl2pPr>
            <a:lvl3pPr marL="1237976" indent="-247596">
              <a:defRPr sz="2600">
                <a:solidFill>
                  <a:schemeClr val="tx1"/>
                </a:solidFill>
                <a:latin typeface="Times New Roman" pitchFamily="18" charset="0"/>
              </a:defRPr>
            </a:lvl3pPr>
            <a:lvl4pPr marL="1733167" indent="-247596">
              <a:defRPr sz="2600">
                <a:solidFill>
                  <a:schemeClr val="tx1"/>
                </a:solidFill>
                <a:latin typeface="Times New Roman" pitchFamily="18" charset="0"/>
              </a:defRPr>
            </a:lvl4pPr>
            <a:lvl5pPr marL="2228358" indent="-247596">
              <a:defRPr sz="2600">
                <a:solidFill>
                  <a:schemeClr val="tx1"/>
                </a:solidFill>
                <a:latin typeface="Times New Roman" pitchFamily="18" charset="0"/>
              </a:defRPr>
            </a:lvl5pPr>
            <a:lvl6pPr marL="2723548" indent="-247596" eaLnBrk="0" fontAlgn="base" hangingPunct="0">
              <a:spcBef>
                <a:spcPct val="0"/>
              </a:spcBef>
              <a:spcAft>
                <a:spcPct val="0"/>
              </a:spcAft>
              <a:defRPr sz="2600">
                <a:solidFill>
                  <a:schemeClr val="tx1"/>
                </a:solidFill>
                <a:latin typeface="Times New Roman" pitchFamily="18" charset="0"/>
              </a:defRPr>
            </a:lvl6pPr>
            <a:lvl7pPr marL="3218739" indent="-247596" eaLnBrk="0" fontAlgn="base" hangingPunct="0">
              <a:spcBef>
                <a:spcPct val="0"/>
              </a:spcBef>
              <a:spcAft>
                <a:spcPct val="0"/>
              </a:spcAft>
              <a:defRPr sz="2600">
                <a:solidFill>
                  <a:schemeClr val="tx1"/>
                </a:solidFill>
                <a:latin typeface="Times New Roman" pitchFamily="18" charset="0"/>
              </a:defRPr>
            </a:lvl7pPr>
            <a:lvl8pPr marL="3713929" indent="-247596" eaLnBrk="0" fontAlgn="base" hangingPunct="0">
              <a:spcBef>
                <a:spcPct val="0"/>
              </a:spcBef>
              <a:spcAft>
                <a:spcPct val="0"/>
              </a:spcAft>
              <a:defRPr sz="2600">
                <a:solidFill>
                  <a:schemeClr val="tx1"/>
                </a:solidFill>
                <a:latin typeface="Times New Roman" pitchFamily="18" charset="0"/>
              </a:defRPr>
            </a:lvl8pPr>
            <a:lvl9pPr marL="4209119" indent="-247596" eaLnBrk="0" fontAlgn="base" hangingPunct="0">
              <a:spcBef>
                <a:spcPct val="0"/>
              </a:spcBef>
              <a:spcAft>
                <a:spcPct val="0"/>
              </a:spcAft>
              <a:defRPr sz="2600">
                <a:solidFill>
                  <a:schemeClr val="tx1"/>
                </a:solidFill>
                <a:latin typeface="Times New Roman" pitchFamily="18" charset="0"/>
              </a:defRPr>
            </a:lvl9pPr>
          </a:lstStyle>
          <a:p>
            <a:fld id="{12576E80-AF28-4412-B084-03A93467C2F2}" type="slidenum">
              <a:rPr lang="en-US" altLang="de-DE" sz="1300"/>
              <a:pPr/>
              <a:t>60</a:t>
            </a:fld>
            <a:endParaRPr lang="en-US" altLang="de-DE" sz="1300"/>
          </a:p>
        </p:txBody>
      </p:sp>
      <p:sp>
        <p:nvSpPr>
          <p:cNvPr id="1227779" name="Rectangle 2"/>
          <p:cNvSpPr>
            <a:spLocks noGrp="1" noRot="1" noChangeAspect="1" noChangeArrowheads="1" noTextEdit="1"/>
          </p:cNvSpPr>
          <p:nvPr>
            <p:ph type="sldImg"/>
          </p:nvPr>
        </p:nvSpPr>
        <p:spPr>
          <a:xfrm>
            <a:off x="139700" y="768350"/>
            <a:ext cx="6819900" cy="3836988"/>
          </a:xfrm>
          <a:ln/>
        </p:spPr>
      </p:sp>
      <p:sp>
        <p:nvSpPr>
          <p:cNvPr id="1227780" name="Rectangle 3"/>
          <p:cNvSpPr>
            <a:spLocks noGrp="1" noChangeArrowheads="1"/>
          </p:cNvSpPr>
          <p:nvPr>
            <p:ph type="body" idx="1"/>
          </p:nvPr>
        </p:nvSpPr>
        <p:spPr>
          <a:xfrm>
            <a:off x="82806" y="4861157"/>
            <a:ext cx="6921859" cy="4605821"/>
          </a:xfrm>
          <a:noFill/>
        </p:spPr>
        <p:txBody>
          <a:bodyPr/>
          <a:lstStyle/>
          <a:p>
            <a:r>
              <a:rPr lang="de-DE" altLang="de-DE" sz="2600">
                <a:latin typeface="Arial" pitchFamily="34" charset="0"/>
              </a:rPr>
              <a:t>Auf welche Frage suchen Ihre Kunden eine Antwort? Welches Problem wollen Sie gelöst haben?</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7"/>
          <p:cNvSpPr>
            <a:spLocks noGrp="1" noChangeArrowheads="1"/>
          </p:cNvSpPr>
          <p:nvPr>
            <p:ph type="sldNum" sz="quarter" idx="5"/>
          </p:nvPr>
        </p:nvSpPr>
        <p:spPr>
          <a:noFill/>
        </p:spPr>
        <p:txBody>
          <a:bodyPr/>
          <a:lstStyle>
            <a:lvl1pPr>
              <a:defRPr sz="2600">
                <a:solidFill>
                  <a:schemeClr val="tx1"/>
                </a:solidFill>
                <a:latin typeface="Times New Roman" pitchFamily="18" charset="0"/>
              </a:defRPr>
            </a:lvl1pPr>
            <a:lvl2pPr marL="804684" indent="-309494">
              <a:defRPr sz="2600">
                <a:solidFill>
                  <a:schemeClr val="tx1"/>
                </a:solidFill>
                <a:latin typeface="Times New Roman" pitchFamily="18" charset="0"/>
              </a:defRPr>
            </a:lvl2pPr>
            <a:lvl3pPr marL="1237976" indent="-247596">
              <a:defRPr sz="2600">
                <a:solidFill>
                  <a:schemeClr val="tx1"/>
                </a:solidFill>
                <a:latin typeface="Times New Roman" pitchFamily="18" charset="0"/>
              </a:defRPr>
            </a:lvl3pPr>
            <a:lvl4pPr marL="1733167" indent="-247596">
              <a:defRPr sz="2600">
                <a:solidFill>
                  <a:schemeClr val="tx1"/>
                </a:solidFill>
                <a:latin typeface="Times New Roman" pitchFamily="18" charset="0"/>
              </a:defRPr>
            </a:lvl4pPr>
            <a:lvl5pPr marL="2228358" indent="-247596">
              <a:defRPr sz="2600">
                <a:solidFill>
                  <a:schemeClr val="tx1"/>
                </a:solidFill>
                <a:latin typeface="Times New Roman" pitchFamily="18" charset="0"/>
              </a:defRPr>
            </a:lvl5pPr>
            <a:lvl6pPr marL="2723548" indent="-247596" eaLnBrk="0" fontAlgn="base" hangingPunct="0">
              <a:spcBef>
                <a:spcPct val="0"/>
              </a:spcBef>
              <a:spcAft>
                <a:spcPct val="0"/>
              </a:spcAft>
              <a:defRPr sz="2600">
                <a:solidFill>
                  <a:schemeClr val="tx1"/>
                </a:solidFill>
                <a:latin typeface="Times New Roman" pitchFamily="18" charset="0"/>
              </a:defRPr>
            </a:lvl6pPr>
            <a:lvl7pPr marL="3218739" indent="-247596" eaLnBrk="0" fontAlgn="base" hangingPunct="0">
              <a:spcBef>
                <a:spcPct val="0"/>
              </a:spcBef>
              <a:spcAft>
                <a:spcPct val="0"/>
              </a:spcAft>
              <a:defRPr sz="2600">
                <a:solidFill>
                  <a:schemeClr val="tx1"/>
                </a:solidFill>
                <a:latin typeface="Times New Roman" pitchFamily="18" charset="0"/>
              </a:defRPr>
            </a:lvl7pPr>
            <a:lvl8pPr marL="3713929" indent="-247596" eaLnBrk="0" fontAlgn="base" hangingPunct="0">
              <a:spcBef>
                <a:spcPct val="0"/>
              </a:spcBef>
              <a:spcAft>
                <a:spcPct val="0"/>
              </a:spcAft>
              <a:defRPr sz="2600">
                <a:solidFill>
                  <a:schemeClr val="tx1"/>
                </a:solidFill>
                <a:latin typeface="Times New Roman" pitchFamily="18" charset="0"/>
              </a:defRPr>
            </a:lvl8pPr>
            <a:lvl9pPr marL="4209119" indent="-247596" eaLnBrk="0" fontAlgn="base" hangingPunct="0">
              <a:spcBef>
                <a:spcPct val="0"/>
              </a:spcBef>
              <a:spcAft>
                <a:spcPct val="0"/>
              </a:spcAft>
              <a:defRPr sz="2600">
                <a:solidFill>
                  <a:schemeClr val="tx1"/>
                </a:solidFill>
                <a:latin typeface="Times New Roman" pitchFamily="18" charset="0"/>
              </a:defRPr>
            </a:lvl9pPr>
          </a:lstStyle>
          <a:p>
            <a:fld id="{12576E80-AF28-4412-B084-03A93467C2F2}" type="slidenum">
              <a:rPr lang="en-US" altLang="de-DE" sz="1300"/>
              <a:pPr/>
              <a:t>61</a:t>
            </a:fld>
            <a:endParaRPr lang="en-US" altLang="de-DE" sz="1300"/>
          </a:p>
        </p:txBody>
      </p:sp>
      <p:sp>
        <p:nvSpPr>
          <p:cNvPr id="1227779" name="Rectangle 2"/>
          <p:cNvSpPr>
            <a:spLocks noGrp="1" noRot="1" noChangeAspect="1" noChangeArrowheads="1" noTextEdit="1"/>
          </p:cNvSpPr>
          <p:nvPr>
            <p:ph type="sldImg"/>
          </p:nvPr>
        </p:nvSpPr>
        <p:spPr>
          <a:xfrm>
            <a:off x="139700" y="768350"/>
            <a:ext cx="6819900" cy="3836988"/>
          </a:xfrm>
          <a:ln/>
        </p:spPr>
      </p:sp>
      <p:sp>
        <p:nvSpPr>
          <p:cNvPr id="1227780" name="Rectangle 3"/>
          <p:cNvSpPr>
            <a:spLocks noGrp="1" noChangeArrowheads="1"/>
          </p:cNvSpPr>
          <p:nvPr>
            <p:ph type="body" idx="1"/>
          </p:nvPr>
        </p:nvSpPr>
        <p:spPr>
          <a:xfrm>
            <a:off x="82806" y="4861157"/>
            <a:ext cx="6921859" cy="4605821"/>
          </a:xfrm>
          <a:noFill/>
        </p:spPr>
        <p:txBody>
          <a:bodyPr/>
          <a:lstStyle/>
          <a:p>
            <a:r>
              <a:rPr lang="de-DE" altLang="de-DE" sz="2600">
                <a:latin typeface="Arial" pitchFamily="34" charset="0"/>
              </a:rPr>
              <a:t>Auf welche Frage suchen Ihre Kunden eine Antwort? Welches Problem wollen Sie gelöst haben?</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7"/>
          <p:cNvSpPr>
            <a:spLocks noGrp="1" noChangeArrowheads="1"/>
          </p:cNvSpPr>
          <p:nvPr>
            <p:ph type="sldNum" sz="quarter" idx="5"/>
          </p:nvPr>
        </p:nvSpPr>
        <p:spPr>
          <a:noFill/>
        </p:spPr>
        <p:txBody>
          <a:bodyPr/>
          <a:lstStyle>
            <a:lvl1pPr>
              <a:defRPr sz="2600">
                <a:solidFill>
                  <a:schemeClr val="tx1"/>
                </a:solidFill>
                <a:latin typeface="Times New Roman" pitchFamily="18" charset="0"/>
              </a:defRPr>
            </a:lvl1pPr>
            <a:lvl2pPr marL="804684" indent="-309494">
              <a:defRPr sz="2600">
                <a:solidFill>
                  <a:schemeClr val="tx1"/>
                </a:solidFill>
                <a:latin typeface="Times New Roman" pitchFamily="18" charset="0"/>
              </a:defRPr>
            </a:lvl2pPr>
            <a:lvl3pPr marL="1237976" indent="-247596">
              <a:defRPr sz="2600">
                <a:solidFill>
                  <a:schemeClr val="tx1"/>
                </a:solidFill>
                <a:latin typeface="Times New Roman" pitchFamily="18" charset="0"/>
              </a:defRPr>
            </a:lvl3pPr>
            <a:lvl4pPr marL="1733167" indent="-247596">
              <a:defRPr sz="2600">
                <a:solidFill>
                  <a:schemeClr val="tx1"/>
                </a:solidFill>
                <a:latin typeface="Times New Roman" pitchFamily="18" charset="0"/>
              </a:defRPr>
            </a:lvl4pPr>
            <a:lvl5pPr marL="2228358" indent="-247596">
              <a:defRPr sz="2600">
                <a:solidFill>
                  <a:schemeClr val="tx1"/>
                </a:solidFill>
                <a:latin typeface="Times New Roman" pitchFamily="18" charset="0"/>
              </a:defRPr>
            </a:lvl5pPr>
            <a:lvl6pPr marL="2723548" indent="-247596" eaLnBrk="0" fontAlgn="base" hangingPunct="0">
              <a:spcBef>
                <a:spcPct val="0"/>
              </a:spcBef>
              <a:spcAft>
                <a:spcPct val="0"/>
              </a:spcAft>
              <a:defRPr sz="2600">
                <a:solidFill>
                  <a:schemeClr val="tx1"/>
                </a:solidFill>
                <a:latin typeface="Times New Roman" pitchFamily="18" charset="0"/>
              </a:defRPr>
            </a:lvl6pPr>
            <a:lvl7pPr marL="3218739" indent="-247596" eaLnBrk="0" fontAlgn="base" hangingPunct="0">
              <a:spcBef>
                <a:spcPct val="0"/>
              </a:spcBef>
              <a:spcAft>
                <a:spcPct val="0"/>
              </a:spcAft>
              <a:defRPr sz="2600">
                <a:solidFill>
                  <a:schemeClr val="tx1"/>
                </a:solidFill>
                <a:latin typeface="Times New Roman" pitchFamily="18" charset="0"/>
              </a:defRPr>
            </a:lvl7pPr>
            <a:lvl8pPr marL="3713929" indent="-247596" eaLnBrk="0" fontAlgn="base" hangingPunct="0">
              <a:spcBef>
                <a:spcPct val="0"/>
              </a:spcBef>
              <a:spcAft>
                <a:spcPct val="0"/>
              </a:spcAft>
              <a:defRPr sz="2600">
                <a:solidFill>
                  <a:schemeClr val="tx1"/>
                </a:solidFill>
                <a:latin typeface="Times New Roman" pitchFamily="18" charset="0"/>
              </a:defRPr>
            </a:lvl8pPr>
            <a:lvl9pPr marL="4209119" indent="-247596" eaLnBrk="0" fontAlgn="base" hangingPunct="0">
              <a:spcBef>
                <a:spcPct val="0"/>
              </a:spcBef>
              <a:spcAft>
                <a:spcPct val="0"/>
              </a:spcAft>
              <a:defRPr sz="2600">
                <a:solidFill>
                  <a:schemeClr val="tx1"/>
                </a:solidFill>
                <a:latin typeface="Times New Roman" pitchFamily="18" charset="0"/>
              </a:defRPr>
            </a:lvl9pPr>
          </a:lstStyle>
          <a:p>
            <a:fld id="{12576E80-AF28-4412-B084-03A93467C2F2}" type="slidenum">
              <a:rPr lang="en-US" altLang="de-DE" sz="1300"/>
              <a:pPr/>
              <a:t>62</a:t>
            </a:fld>
            <a:endParaRPr lang="en-US" altLang="de-DE" sz="1300"/>
          </a:p>
        </p:txBody>
      </p:sp>
      <p:sp>
        <p:nvSpPr>
          <p:cNvPr id="1227779" name="Rectangle 2"/>
          <p:cNvSpPr>
            <a:spLocks noGrp="1" noRot="1" noChangeAspect="1" noChangeArrowheads="1" noTextEdit="1"/>
          </p:cNvSpPr>
          <p:nvPr>
            <p:ph type="sldImg"/>
          </p:nvPr>
        </p:nvSpPr>
        <p:spPr>
          <a:xfrm>
            <a:off x="139700" y="768350"/>
            <a:ext cx="6819900" cy="3836988"/>
          </a:xfrm>
          <a:ln/>
        </p:spPr>
      </p:sp>
      <p:sp>
        <p:nvSpPr>
          <p:cNvPr id="1227780" name="Rectangle 3"/>
          <p:cNvSpPr>
            <a:spLocks noGrp="1" noChangeArrowheads="1"/>
          </p:cNvSpPr>
          <p:nvPr>
            <p:ph type="body" idx="1"/>
          </p:nvPr>
        </p:nvSpPr>
        <p:spPr>
          <a:xfrm>
            <a:off x="82806" y="4861157"/>
            <a:ext cx="6921859" cy="4605821"/>
          </a:xfrm>
          <a:noFill/>
        </p:spPr>
        <p:txBody>
          <a:bodyPr/>
          <a:lstStyle/>
          <a:p>
            <a:r>
              <a:rPr lang="de-DE" altLang="de-DE" sz="2600">
                <a:latin typeface="Arial" pitchFamily="34" charset="0"/>
              </a:rPr>
              <a:t>Auf welche Frage suchen Ihre Kunden eine Antwort? Welches Problem wollen Sie gelöst haben?</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7"/>
          <p:cNvSpPr>
            <a:spLocks noGrp="1" noChangeArrowheads="1"/>
          </p:cNvSpPr>
          <p:nvPr>
            <p:ph type="sldNum" sz="quarter" idx="5"/>
          </p:nvPr>
        </p:nvSpPr>
        <p:spPr>
          <a:noFill/>
        </p:spPr>
        <p:txBody>
          <a:bodyPr/>
          <a:lstStyle>
            <a:lvl1pPr>
              <a:defRPr sz="2600">
                <a:solidFill>
                  <a:schemeClr val="tx1"/>
                </a:solidFill>
                <a:latin typeface="Times New Roman" pitchFamily="18" charset="0"/>
              </a:defRPr>
            </a:lvl1pPr>
            <a:lvl2pPr marL="804684" indent="-309494">
              <a:defRPr sz="2600">
                <a:solidFill>
                  <a:schemeClr val="tx1"/>
                </a:solidFill>
                <a:latin typeface="Times New Roman" pitchFamily="18" charset="0"/>
              </a:defRPr>
            </a:lvl2pPr>
            <a:lvl3pPr marL="1237976" indent="-247596">
              <a:defRPr sz="2600">
                <a:solidFill>
                  <a:schemeClr val="tx1"/>
                </a:solidFill>
                <a:latin typeface="Times New Roman" pitchFamily="18" charset="0"/>
              </a:defRPr>
            </a:lvl3pPr>
            <a:lvl4pPr marL="1733167" indent="-247596">
              <a:defRPr sz="2600">
                <a:solidFill>
                  <a:schemeClr val="tx1"/>
                </a:solidFill>
                <a:latin typeface="Times New Roman" pitchFamily="18" charset="0"/>
              </a:defRPr>
            </a:lvl4pPr>
            <a:lvl5pPr marL="2228358" indent="-247596">
              <a:defRPr sz="2600">
                <a:solidFill>
                  <a:schemeClr val="tx1"/>
                </a:solidFill>
                <a:latin typeface="Times New Roman" pitchFamily="18" charset="0"/>
              </a:defRPr>
            </a:lvl5pPr>
            <a:lvl6pPr marL="2723548" indent="-247596" eaLnBrk="0" fontAlgn="base" hangingPunct="0">
              <a:spcBef>
                <a:spcPct val="0"/>
              </a:spcBef>
              <a:spcAft>
                <a:spcPct val="0"/>
              </a:spcAft>
              <a:defRPr sz="2600">
                <a:solidFill>
                  <a:schemeClr val="tx1"/>
                </a:solidFill>
                <a:latin typeface="Times New Roman" pitchFamily="18" charset="0"/>
              </a:defRPr>
            </a:lvl6pPr>
            <a:lvl7pPr marL="3218739" indent="-247596" eaLnBrk="0" fontAlgn="base" hangingPunct="0">
              <a:spcBef>
                <a:spcPct val="0"/>
              </a:spcBef>
              <a:spcAft>
                <a:spcPct val="0"/>
              </a:spcAft>
              <a:defRPr sz="2600">
                <a:solidFill>
                  <a:schemeClr val="tx1"/>
                </a:solidFill>
                <a:latin typeface="Times New Roman" pitchFamily="18" charset="0"/>
              </a:defRPr>
            </a:lvl7pPr>
            <a:lvl8pPr marL="3713929" indent="-247596" eaLnBrk="0" fontAlgn="base" hangingPunct="0">
              <a:spcBef>
                <a:spcPct val="0"/>
              </a:spcBef>
              <a:spcAft>
                <a:spcPct val="0"/>
              </a:spcAft>
              <a:defRPr sz="2600">
                <a:solidFill>
                  <a:schemeClr val="tx1"/>
                </a:solidFill>
                <a:latin typeface="Times New Roman" pitchFamily="18" charset="0"/>
              </a:defRPr>
            </a:lvl8pPr>
            <a:lvl9pPr marL="4209119" indent="-247596" eaLnBrk="0" fontAlgn="base" hangingPunct="0">
              <a:spcBef>
                <a:spcPct val="0"/>
              </a:spcBef>
              <a:spcAft>
                <a:spcPct val="0"/>
              </a:spcAft>
              <a:defRPr sz="2600">
                <a:solidFill>
                  <a:schemeClr val="tx1"/>
                </a:solidFill>
                <a:latin typeface="Times New Roman" pitchFamily="18" charset="0"/>
              </a:defRPr>
            </a:lvl9pPr>
          </a:lstStyle>
          <a:p>
            <a:fld id="{12576E80-AF28-4412-B084-03A93467C2F2}" type="slidenum">
              <a:rPr lang="en-US" altLang="de-DE" sz="1300"/>
              <a:pPr/>
              <a:t>63</a:t>
            </a:fld>
            <a:endParaRPr lang="en-US" altLang="de-DE" sz="1300"/>
          </a:p>
        </p:txBody>
      </p:sp>
      <p:sp>
        <p:nvSpPr>
          <p:cNvPr id="1227779" name="Rectangle 2"/>
          <p:cNvSpPr>
            <a:spLocks noGrp="1" noRot="1" noChangeAspect="1" noChangeArrowheads="1" noTextEdit="1"/>
          </p:cNvSpPr>
          <p:nvPr>
            <p:ph type="sldImg"/>
          </p:nvPr>
        </p:nvSpPr>
        <p:spPr>
          <a:xfrm>
            <a:off x="139700" y="768350"/>
            <a:ext cx="6819900" cy="3836988"/>
          </a:xfrm>
          <a:ln/>
        </p:spPr>
      </p:sp>
      <p:sp>
        <p:nvSpPr>
          <p:cNvPr id="1227780" name="Rectangle 3"/>
          <p:cNvSpPr>
            <a:spLocks noGrp="1" noChangeArrowheads="1"/>
          </p:cNvSpPr>
          <p:nvPr>
            <p:ph type="body" idx="1"/>
          </p:nvPr>
        </p:nvSpPr>
        <p:spPr>
          <a:xfrm>
            <a:off x="82806" y="4861157"/>
            <a:ext cx="6921859" cy="4605821"/>
          </a:xfrm>
          <a:noFill/>
        </p:spPr>
        <p:txBody>
          <a:bodyPr/>
          <a:lstStyle/>
          <a:p>
            <a:r>
              <a:rPr lang="de-DE" altLang="de-DE" sz="2600">
                <a:latin typeface="Arial" pitchFamily="34" charset="0"/>
              </a:rPr>
              <a:t>Auf welche Frage suchen Ihre Kunden eine Antwort? Welches Problem wollen Sie gelöst haben?</a:t>
            </a:r>
          </a:p>
        </p:txBody>
      </p:sp>
    </p:spTree>
    <p:extLst>
      <p:ext uri="{BB962C8B-B14F-4D97-AF65-F5344CB8AC3E}">
        <p14:creationId xmlns:p14="http://schemas.microsoft.com/office/powerpoint/2010/main" val="38472936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7"/>
          <p:cNvSpPr>
            <a:spLocks noGrp="1" noChangeArrowheads="1"/>
          </p:cNvSpPr>
          <p:nvPr>
            <p:ph type="sldNum" sz="quarter" idx="5"/>
          </p:nvPr>
        </p:nvSpPr>
        <p:spPr>
          <a:noFill/>
        </p:spPr>
        <p:txBody>
          <a:bodyPr/>
          <a:lstStyle>
            <a:lvl1pPr>
              <a:defRPr sz="2600">
                <a:solidFill>
                  <a:schemeClr val="tx1"/>
                </a:solidFill>
                <a:latin typeface="Times New Roman" pitchFamily="18" charset="0"/>
              </a:defRPr>
            </a:lvl1pPr>
            <a:lvl2pPr marL="804684" indent="-309494">
              <a:defRPr sz="2600">
                <a:solidFill>
                  <a:schemeClr val="tx1"/>
                </a:solidFill>
                <a:latin typeface="Times New Roman" pitchFamily="18" charset="0"/>
              </a:defRPr>
            </a:lvl2pPr>
            <a:lvl3pPr marL="1237976" indent="-247596">
              <a:defRPr sz="2600">
                <a:solidFill>
                  <a:schemeClr val="tx1"/>
                </a:solidFill>
                <a:latin typeface="Times New Roman" pitchFamily="18" charset="0"/>
              </a:defRPr>
            </a:lvl3pPr>
            <a:lvl4pPr marL="1733167" indent="-247596">
              <a:defRPr sz="2600">
                <a:solidFill>
                  <a:schemeClr val="tx1"/>
                </a:solidFill>
                <a:latin typeface="Times New Roman" pitchFamily="18" charset="0"/>
              </a:defRPr>
            </a:lvl4pPr>
            <a:lvl5pPr marL="2228358" indent="-247596">
              <a:defRPr sz="2600">
                <a:solidFill>
                  <a:schemeClr val="tx1"/>
                </a:solidFill>
                <a:latin typeface="Times New Roman" pitchFamily="18" charset="0"/>
              </a:defRPr>
            </a:lvl5pPr>
            <a:lvl6pPr marL="2723548" indent="-247596" eaLnBrk="0" fontAlgn="base" hangingPunct="0">
              <a:spcBef>
                <a:spcPct val="0"/>
              </a:spcBef>
              <a:spcAft>
                <a:spcPct val="0"/>
              </a:spcAft>
              <a:defRPr sz="2600">
                <a:solidFill>
                  <a:schemeClr val="tx1"/>
                </a:solidFill>
                <a:latin typeface="Times New Roman" pitchFamily="18" charset="0"/>
              </a:defRPr>
            </a:lvl6pPr>
            <a:lvl7pPr marL="3218739" indent="-247596" eaLnBrk="0" fontAlgn="base" hangingPunct="0">
              <a:spcBef>
                <a:spcPct val="0"/>
              </a:spcBef>
              <a:spcAft>
                <a:spcPct val="0"/>
              </a:spcAft>
              <a:defRPr sz="2600">
                <a:solidFill>
                  <a:schemeClr val="tx1"/>
                </a:solidFill>
                <a:latin typeface="Times New Roman" pitchFamily="18" charset="0"/>
              </a:defRPr>
            </a:lvl7pPr>
            <a:lvl8pPr marL="3713929" indent="-247596" eaLnBrk="0" fontAlgn="base" hangingPunct="0">
              <a:spcBef>
                <a:spcPct val="0"/>
              </a:spcBef>
              <a:spcAft>
                <a:spcPct val="0"/>
              </a:spcAft>
              <a:defRPr sz="2600">
                <a:solidFill>
                  <a:schemeClr val="tx1"/>
                </a:solidFill>
                <a:latin typeface="Times New Roman" pitchFamily="18" charset="0"/>
              </a:defRPr>
            </a:lvl8pPr>
            <a:lvl9pPr marL="4209119" indent="-247596" eaLnBrk="0" fontAlgn="base" hangingPunct="0">
              <a:spcBef>
                <a:spcPct val="0"/>
              </a:spcBef>
              <a:spcAft>
                <a:spcPct val="0"/>
              </a:spcAft>
              <a:defRPr sz="2600">
                <a:solidFill>
                  <a:schemeClr val="tx1"/>
                </a:solidFill>
                <a:latin typeface="Times New Roman" pitchFamily="18" charset="0"/>
              </a:defRPr>
            </a:lvl9pPr>
          </a:lstStyle>
          <a:p>
            <a:fld id="{12576E80-AF28-4412-B084-03A93467C2F2}" type="slidenum">
              <a:rPr lang="en-US" altLang="de-DE" sz="1300"/>
              <a:pPr/>
              <a:t>64</a:t>
            </a:fld>
            <a:endParaRPr lang="en-US" altLang="de-DE" sz="1300"/>
          </a:p>
        </p:txBody>
      </p:sp>
      <p:sp>
        <p:nvSpPr>
          <p:cNvPr id="1227779" name="Rectangle 2"/>
          <p:cNvSpPr>
            <a:spLocks noGrp="1" noRot="1" noChangeAspect="1" noChangeArrowheads="1" noTextEdit="1"/>
          </p:cNvSpPr>
          <p:nvPr>
            <p:ph type="sldImg"/>
          </p:nvPr>
        </p:nvSpPr>
        <p:spPr>
          <a:xfrm>
            <a:off x="139700" y="768350"/>
            <a:ext cx="6819900" cy="3836988"/>
          </a:xfrm>
          <a:ln/>
        </p:spPr>
      </p:sp>
      <p:sp>
        <p:nvSpPr>
          <p:cNvPr id="1227780" name="Rectangle 3"/>
          <p:cNvSpPr>
            <a:spLocks noGrp="1" noChangeArrowheads="1"/>
          </p:cNvSpPr>
          <p:nvPr>
            <p:ph type="body" idx="1"/>
          </p:nvPr>
        </p:nvSpPr>
        <p:spPr>
          <a:xfrm>
            <a:off x="82806" y="4861157"/>
            <a:ext cx="6921859" cy="4605821"/>
          </a:xfrm>
          <a:noFill/>
        </p:spPr>
        <p:txBody>
          <a:bodyPr/>
          <a:lstStyle/>
          <a:p>
            <a:r>
              <a:rPr lang="de-DE" altLang="de-DE" sz="2600" dirty="0">
                <a:latin typeface="Arial" pitchFamily="34" charset="0"/>
              </a:rPr>
              <a:t>Auf welche Frage suchen Ihre Kunden eine Antwort? Welches Problem wollen Sie gelöst haben?</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63B7B-4E20-4D4B-A15C-DEBA4841C4F0}" type="slidenum">
              <a:rPr lang="en-GB" altLang="de-DE"/>
              <a:pPr/>
              <a:t>65</a:t>
            </a:fld>
            <a:endParaRPr lang="en-GB" altLang="de-DE"/>
          </a:p>
        </p:txBody>
      </p:sp>
      <p:sp>
        <p:nvSpPr>
          <p:cNvPr id="9129986" name="Rectangle 2"/>
          <p:cNvSpPr>
            <a:spLocks noGrp="1" noRot="1" noChangeAspect="1" noChangeArrowheads="1" noTextEdit="1"/>
          </p:cNvSpPr>
          <p:nvPr>
            <p:ph type="sldImg"/>
          </p:nvPr>
        </p:nvSpPr>
        <p:spPr>
          <a:xfrm>
            <a:off x="139700" y="768350"/>
            <a:ext cx="6819900" cy="3836988"/>
          </a:xfrm>
          <a:ln/>
        </p:spPr>
      </p:sp>
      <p:sp>
        <p:nvSpPr>
          <p:cNvPr id="9129987" name="Rectangle 3"/>
          <p:cNvSpPr>
            <a:spLocks noGrp="1" noChangeArrowheads="1"/>
          </p:cNvSpPr>
          <p:nvPr>
            <p:ph type="body" idx="1"/>
          </p:nvPr>
        </p:nvSpPr>
        <p:spPr>
          <a:xfrm>
            <a:off x="407031" y="4835551"/>
            <a:ext cx="6268278" cy="4592859"/>
          </a:xfrm>
        </p:spPr>
        <p:txBody>
          <a:bodyPr/>
          <a:lstStyle/>
          <a:p>
            <a:pPr>
              <a:lnSpc>
                <a:spcPct val="110000"/>
              </a:lnSpc>
              <a:spcBef>
                <a:spcPct val="0"/>
              </a:spcBef>
            </a:pPr>
            <a:r>
              <a:rPr lang="en-GB" altLang="de-DE" sz="2800" b="1" dirty="0">
                <a:latin typeface="Arial" charset="0"/>
              </a:rPr>
              <a:t>Less is more.</a:t>
            </a:r>
          </a:p>
          <a:p>
            <a:pPr>
              <a:lnSpc>
                <a:spcPct val="110000"/>
              </a:lnSpc>
              <a:spcBef>
                <a:spcPct val="0"/>
              </a:spcBef>
            </a:pPr>
            <a:r>
              <a:rPr lang="en-GB" altLang="de-DE" sz="2800" b="1" dirty="0">
                <a:latin typeface="Arial" charset="0"/>
              </a:rPr>
              <a:t>You do not get more credit for </a:t>
            </a:r>
            <a:r>
              <a:rPr lang="en-GB" altLang="de-DE" sz="2800" b="1">
                <a:latin typeface="Arial" charset="0"/>
              </a:rPr>
              <a:t>telling more.</a:t>
            </a:r>
            <a:endParaRPr lang="en-GB" altLang="de-DE" sz="2800" b="1" dirty="0">
              <a:latin typeface="Arial" charset="0"/>
            </a:endParaRPr>
          </a:p>
          <a:p>
            <a:pPr>
              <a:lnSpc>
                <a:spcPct val="110000"/>
              </a:lnSpc>
              <a:spcBef>
                <a:spcPct val="0"/>
              </a:spcBef>
            </a:pPr>
            <a:endParaRPr lang="en-GB" altLang="de-DE" sz="2800" b="1" dirty="0">
              <a:latin typeface="Arial" charset="0"/>
            </a:endParaRPr>
          </a:p>
          <a:p>
            <a:pPr>
              <a:lnSpc>
                <a:spcPct val="110000"/>
              </a:lnSpc>
              <a:spcBef>
                <a:spcPct val="0"/>
              </a:spcBef>
            </a:pPr>
            <a:r>
              <a:rPr lang="en-GB" altLang="de-DE" sz="2800" b="1" dirty="0">
                <a:latin typeface="Arial" charset="0"/>
              </a:rPr>
              <a:t>Pay attention to everything.</a:t>
            </a:r>
          </a:p>
          <a:p>
            <a:pPr>
              <a:lnSpc>
                <a:spcPct val="110000"/>
              </a:lnSpc>
              <a:spcBef>
                <a:spcPct val="0"/>
              </a:spcBef>
            </a:pPr>
            <a:r>
              <a:rPr lang="en-GB" altLang="de-DE" sz="2800" b="1" dirty="0">
                <a:latin typeface="Arial" charset="0"/>
              </a:rPr>
              <a:t>Complex = unclear and diffuse.</a:t>
            </a:r>
          </a:p>
          <a:p>
            <a:pPr eaLnBrk="1" hangingPunct="1">
              <a:lnSpc>
                <a:spcPct val="110000"/>
              </a:lnSpc>
              <a:spcBef>
                <a:spcPct val="0"/>
              </a:spcBef>
            </a:pPr>
            <a:endParaRPr lang="en-GB" altLang="de-DE" sz="2800" b="1" dirty="0">
              <a:latin typeface="Arial" charset="0"/>
              <a:sym typeface="Symbol" pitchFamily="18" charset="2"/>
            </a:endParaRPr>
          </a:p>
          <a:p>
            <a:pPr eaLnBrk="1" hangingPunct="1">
              <a:lnSpc>
                <a:spcPct val="110000"/>
              </a:lnSpc>
              <a:spcBef>
                <a:spcPct val="0"/>
              </a:spcBef>
            </a:pPr>
            <a:r>
              <a:rPr lang="en-GB" altLang="de-DE" sz="2800" b="1" dirty="0">
                <a:latin typeface="Arial" charset="0"/>
                <a:sym typeface="Symbol" pitchFamily="18" charset="2"/>
              </a:rPr>
              <a:t>Find out the essential and keep details for specialists.</a:t>
            </a:r>
          </a:p>
          <a:p>
            <a:pPr eaLnBrk="1" hangingPunct="1">
              <a:lnSpc>
                <a:spcPct val="110000"/>
              </a:lnSpc>
              <a:spcBef>
                <a:spcPct val="0"/>
              </a:spcBef>
            </a:pPr>
            <a:r>
              <a:rPr lang="en-GB" altLang="de-DE" sz="2800" b="1" dirty="0">
                <a:latin typeface="Arial" charset="0"/>
                <a:sym typeface="Symbol" pitchFamily="18" charset="2"/>
              </a:rPr>
              <a:t>I am a former research fellow in cancer research. I know how complex scientific data can be.  I know that you first need to </a:t>
            </a:r>
            <a:r>
              <a:rPr lang="en-GB" altLang="de-DE" sz="2800" b="1" dirty="0" err="1">
                <a:latin typeface="Arial" charset="0"/>
                <a:sym typeface="Symbol" pitchFamily="18" charset="2"/>
              </a:rPr>
              <a:t>analyze</a:t>
            </a:r>
            <a:r>
              <a:rPr lang="en-GB" altLang="de-DE" sz="2800" b="1" dirty="0">
                <a:latin typeface="Arial" charset="0"/>
                <a:sym typeface="Symbol" pitchFamily="18" charset="2"/>
              </a:rPr>
              <a:t> all the data</a:t>
            </a:r>
            <a:endParaRPr lang="en-GB" altLang="de-DE" sz="2600" b="1" dirty="0">
              <a:latin typeface="Arial" charset="0"/>
              <a:sym typeface="Symbol" pitchFamily="18" charset="2"/>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5B53FB-E344-465E-B95B-F64E510789E8}" type="slidenum">
              <a:rPr lang="en-GB" altLang="de-DE"/>
              <a:pPr/>
              <a:t>66</a:t>
            </a:fld>
            <a:endParaRPr lang="en-GB" altLang="de-DE"/>
          </a:p>
        </p:txBody>
      </p:sp>
      <p:sp>
        <p:nvSpPr>
          <p:cNvPr id="11610114" name="Rectangle 2"/>
          <p:cNvSpPr>
            <a:spLocks noGrp="1" noRot="1" noChangeAspect="1" noChangeArrowheads="1" noTextEdit="1"/>
          </p:cNvSpPr>
          <p:nvPr>
            <p:ph type="sldImg"/>
          </p:nvPr>
        </p:nvSpPr>
        <p:spPr>
          <a:xfrm>
            <a:off x="139700" y="768350"/>
            <a:ext cx="6819900" cy="3836988"/>
          </a:xfrm>
          <a:ln/>
        </p:spPr>
      </p:sp>
      <p:sp>
        <p:nvSpPr>
          <p:cNvPr id="11610115" name="Rectangle 3"/>
          <p:cNvSpPr>
            <a:spLocks noGrp="1" noChangeArrowheads="1"/>
          </p:cNvSpPr>
          <p:nvPr>
            <p:ph type="body" idx="1"/>
          </p:nvPr>
        </p:nvSpPr>
        <p:spPr>
          <a:xfrm>
            <a:off x="1" y="4627768"/>
            <a:ext cx="7099300" cy="4592860"/>
          </a:xfrm>
        </p:spPr>
        <p:txBody>
          <a:bodyPr/>
          <a:lstStyle/>
          <a:p>
            <a:pPr>
              <a:spcBef>
                <a:spcPct val="0"/>
              </a:spcBef>
            </a:pPr>
            <a:r>
              <a:rPr lang="de-DE" altLang="de-DE" sz="2900" dirty="0">
                <a:latin typeface="Arial" charset="0"/>
              </a:rPr>
              <a:t>People </a:t>
            </a:r>
            <a:r>
              <a:rPr lang="de-DE" altLang="de-DE" sz="2900" dirty="0" err="1">
                <a:latin typeface="Arial" charset="0"/>
              </a:rPr>
              <a:t>buy</a:t>
            </a:r>
            <a:r>
              <a:rPr lang="de-DE" altLang="de-DE" sz="2900" dirty="0">
                <a:latin typeface="Arial" charset="0"/>
              </a:rPr>
              <a:t> for </a:t>
            </a:r>
            <a:r>
              <a:rPr lang="de-DE" altLang="de-DE" sz="2900" dirty="0" err="1">
                <a:latin typeface="Arial" charset="0"/>
              </a:rPr>
              <a:t>their</a:t>
            </a:r>
            <a:r>
              <a:rPr lang="de-DE" altLang="de-DE" sz="2900" dirty="0">
                <a:latin typeface="Arial" charset="0"/>
              </a:rPr>
              <a:t> </a:t>
            </a:r>
            <a:r>
              <a:rPr lang="de-DE" altLang="de-DE" sz="2900" dirty="0" err="1">
                <a:latin typeface="Arial" charset="0"/>
              </a:rPr>
              <a:t>own</a:t>
            </a:r>
            <a:r>
              <a:rPr lang="de-DE" altLang="de-DE" sz="2900" dirty="0">
                <a:latin typeface="Arial" charset="0"/>
              </a:rPr>
              <a:t> </a:t>
            </a:r>
            <a:r>
              <a:rPr lang="de-DE" altLang="de-DE" sz="2900" dirty="0" err="1">
                <a:latin typeface="Arial" charset="0"/>
              </a:rPr>
              <a:t>reasons</a:t>
            </a:r>
            <a:r>
              <a:rPr lang="de-DE" altLang="de-DE" sz="2900" dirty="0">
                <a:latin typeface="Arial" charset="0"/>
              </a:rPr>
              <a:t>, not for </a:t>
            </a:r>
            <a:r>
              <a:rPr lang="de-DE" altLang="de-DE" sz="2900" dirty="0" err="1">
                <a:latin typeface="Arial" charset="0"/>
              </a:rPr>
              <a:t>yours</a:t>
            </a:r>
            <a:r>
              <a:rPr lang="de-DE" altLang="de-DE" sz="2900" dirty="0">
                <a:latin typeface="Arial" charset="0"/>
              </a:rPr>
              <a:t>. Your customer must </a:t>
            </a:r>
            <a:r>
              <a:rPr lang="de-DE" altLang="de-DE" sz="2900" dirty="0" err="1">
                <a:latin typeface="Arial" charset="0"/>
              </a:rPr>
              <a:t>have</a:t>
            </a:r>
            <a:r>
              <a:rPr lang="de-DE" altLang="de-DE" sz="2900" dirty="0">
                <a:latin typeface="Arial" charset="0"/>
              </a:rPr>
              <a:t> solid </a:t>
            </a:r>
            <a:r>
              <a:rPr lang="de-DE" altLang="de-DE" sz="2900" dirty="0" err="1">
                <a:latin typeface="Arial" charset="0"/>
              </a:rPr>
              <a:t>reasons</a:t>
            </a:r>
            <a:r>
              <a:rPr lang="de-DE" altLang="de-DE" sz="2900" dirty="0">
                <a:latin typeface="Arial" charset="0"/>
              </a:rPr>
              <a:t> for </a:t>
            </a:r>
            <a:r>
              <a:rPr lang="de-DE" altLang="de-DE" sz="2900" dirty="0" err="1">
                <a:latin typeface="Arial" charset="0"/>
              </a:rPr>
              <a:t>wanting</a:t>
            </a:r>
            <a:r>
              <a:rPr lang="de-DE" altLang="de-DE" sz="2900" dirty="0">
                <a:latin typeface="Arial" charset="0"/>
              </a:rPr>
              <a:t> to listen to </a:t>
            </a:r>
            <a:r>
              <a:rPr lang="de-DE" altLang="de-DE" sz="2900" dirty="0" err="1">
                <a:latin typeface="Arial" charset="0"/>
              </a:rPr>
              <a:t>you</a:t>
            </a:r>
            <a:r>
              <a:rPr lang="de-DE" altLang="de-DE" sz="2900" dirty="0">
                <a:latin typeface="Arial" charset="0"/>
              </a:rPr>
              <a:t>. </a:t>
            </a:r>
            <a:r>
              <a:rPr lang="de-DE" altLang="de-DE" sz="2900" dirty="0" err="1">
                <a:latin typeface="Arial" charset="0"/>
              </a:rPr>
              <a:t>Simply</a:t>
            </a:r>
            <a:r>
              <a:rPr lang="de-DE" altLang="de-DE" sz="2900" dirty="0">
                <a:latin typeface="Arial" charset="0"/>
              </a:rPr>
              <a:t> </a:t>
            </a:r>
            <a:r>
              <a:rPr lang="de-DE" altLang="de-DE" sz="2900" dirty="0" err="1">
                <a:latin typeface="Arial" charset="0"/>
              </a:rPr>
              <a:t>pushing</a:t>
            </a:r>
            <a:r>
              <a:rPr lang="de-DE" altLang="de-DE" sz="2900" dirty="0">
                <a:latin typeface="Arial" charset="0"/>
              </a:rPr>
              <a:t> the  </a:t>
            </a:r>
            <a:r>
              <a:rPr lang="de-DE" altLang="de-DE" sz="2900" dirty="0" err="1">
                <a:latin typeface="Arial" charset="0"/>
              </a:rPr>
              <a:t>product</a:t>
            </a:r>
            <a:r>
              <a:rPr lang="de-DE" altLang="de-DE" sz="2900" dirty="0">
                <a:latin typeface="Arial" charset="0"/>
              </a:rPr>
              <a:t> </a:t>
            </a:r>
            <a:r>
              <a:rPr lang="de-DE" altLang="de-DE" sz="2900" dirty="0" err="1">
                <a:latin typeface="Arial" charset="0"/>
              </a:rPr>
              <a:t>or</a:t>
            </a:r>
            <a:r>
              <a:rPr lang="de-DE" altLang="de-DE" sz="2900" dirty="0">
                <a:latin typeface="Arial" charset="0"/>
              </a:rPr>
              <a:t> </a:t>
            </a:r>
            <a:r>
              <a:rPr lang="de-DE" altLang="de-DE" sz="2900" dirty="0" err="1">
                <a:latin typeface="Arial" charset="0"/>
              </a:rPr>
              <a:t>study</a:t>
            </a:r>
            <a:r>
              <a:rPr lang="de-DE" altLang="de-DE" sz="2900" dirty="0">
                <a:latin typeface="Arial" charset="0"/>
              </a:rPr>
              <a:t> will not </a:t>
            </a:r>
            <a:r>
              <a:rPr lang="de-DE" altLang="de-DE" sz="2900" dirty="0" err="1">
                <a:latin typeface="Arial" charset="0"/>
              </a:rPr>
              <a:t>product</a:t>
            </a:r>
            <a:r>
              <a:rPr lang="de-DE" altLang="de-DE" sz="2900" dirty="0">
                <a:latin typeface="Arial" charset="0"/>
              </a:rPr>
              <a:t> </a:t>
            </a:r>
            <a:r>
              <a:rPr lang="de-DE" altLang="de-DE" sz="2900" dirty="0" err="1">
                <a:latin typeface="Arial" charset="0"/>
              </a:rPr>
              <a:t>any</a:t>
            </a:r>
            <a:r>
              <a:rPr lang="de-DE" altLang="de-DE" sz="2900" dirty="0">
                <a:latin typeface="Arial" charset="0"/>
              </a:rPr>
              <a:t> </a:t>
            </a:r>
            <a:r>
              <a:rPr lang="de-DE" altLang="de-DE" sz="2900" dirty="0" err="1">
                <a:latin typeface="Arial" charset="0"/>
              </a:rPr>
              <a:t>results</a:t>
            </a:r>
            <a:r>
              <a:rPr lang="de-DE" altLang="de-DE" sz="2900" dirty="0">
                <a:latin typeface="Arial" charset="0"/>
              </a:rPr>
              <a:t>. Different </a:t>
            </a:r>
            <a:r>
              <a:rPr lang="de-DE" altLang="de-DE" sz="2900" dirty="0" err="1">
                <a:latin typeface="Arial" charset="0"/>
              </a:rPr>
              <a:t>customers</a:t>
            </a:r>
            <a:r>
              <a:rPr lang="de-DE" altLang="de-DE" sz="2900" dirty="0">
                <a:latin typeface="Arial" charset="0"/>
              </a:rPr>
              <a:t> </a:t>
            </a:r>
            <a:r>
              <a:rPr lang="de-DE" altLang="de-DE" sz="2900" dirty="0" err="1">
                <a:latin typeface="Arial" charset="0"/>
              </a:rPr>
              <a:t>want</a:t>
            </a:r>
            <a:r>
              <a:rPr lang="de-DE" altLang="de-DE" sz="2900" dirty="0">
                <a:latin typeface="Arial" charset="0"/>
              </a:rPr>
              <a:t> different </a:t>
            </a:r>
            <a:r>
              <a:rPr lang="de-DE" altLang="de-DE" sz="2900" dirty="0" err="1">
                <a:latin typeface="Arial" charset="0"/>
              </a:rPr>
              <a:t>solutions</a:t>
            </a:r>
            <a:r>
              <a:rPr lang="de-DE" altLang="de-DE" sz="2900" dirty="0">
                <a:latin typeface="Arial" charset="0"/>
              </a:rPr>
              <a:t>. Not the </a:t>
            </a:r>
            <a:r>
              <a:rPr lang="de-DE" altLang="de-DE" sz="2900" dirty="0" err="1">
                <a:latin typeface="Arial" charset="0"/>
              </a:rPr>
              <a:t>provider</a:t>
            </a:r>
            <a:r>
              <a:rPr lang="de-DE" altLang="de-DE" sz="2900" dirty="0">
                <a:latin typeface="Arial" charset="0"/>
              </a:rPr>
              <a:t> (</a:t>
            </a:r>
            <a:r>
              <a:rPr lang="de-DE" altLang="de-DE" sz="2900" dirty="0" err="1">
                <a:latin typeface="Arial" charset="0"/>
              </a:rPr>
              <a:t>you</a:t>
            </a:r>
            <a:r>
              <a:rPr lang="de-DE" altLang="de-DE" sz="2900" dirty="0">
                <a:latin typeface="Arial" charset="0"/>
              </a:rPr>
              <a:t>) </a:t>
            </a:r>
            <a:r>
              <a:rPr lang="de-DE" altLang="de-DE" sz="2900" dirty="0" err="1">
                <a:latin typeface="Arial" charset="0"/>
              </a:rPr>
              <a:t>defines</a:t>
            </a:r>
            <a:r>
              <a:rPr lang="de-DE" altLang="de-DE" sz="2900" dirty="0">
                <a:latin typeface="Arial" charset="0"/>
              </a:rPr>
              <a:t> the </a:t>
            </a:r>
            <a:r>
              <a:rPr lang="de-DE" altLang="de-DE" sz="2900" dirty="0" err="1">
                <a:latin typeface="Arial" charset="0"/>
              </a:rPr>
              <a:t>kind</a:t>
            </a:r>
            <a:r>
              <a:rPr lang="de-DE" altLang="de-DE" sz="2900" dirty="0">
                <a:latin typeface="Arial" charset="0"/>
              </a:rPr>
              <a:t> of </a:t>
            </a:r>
            <a:r>
              <a:rPr lang="de-DE" altLang="de-DE" sz="2900" dirty="0" err="1">
                <a:latin typeface="Arial" charset="0"/>
              </a:rPr>
              <a:t>solution</a:t>
            </a:r>
            <a:r>
              <a:rPr lang="de-DE" altLang="de-DE" sz="2900" dirty="0">
                <a:latin typeface="Arial" charset="0"/>
              </a:rPr>
              <a:t> </a:t>
            </a:r>
            <a:r>
              <a:rPr lang="de-DE" altLang="de-DE" sz="2900" dirty="0" err="1">
                <a:latin typeface="Arial" charset="0"/>
              </a:rPr>
              <a:t>they</a:t>
            </a:r>
            <a:r>
              <a:rPr lang="de-DE" altLang="de-DE" sz="2900" dirty="0">
                <a:latin typeface="Arial" charset="0"/>
              </a:rPr>
              <a:t> </a:t>
            </a:r>
            <a:r>
              <a:rPr lang="de-DE" altLang="de-DE" sz="2900" dirty="0" err="1">
                <a:latin typeface="Arial" charset="0"/>
              </a:rPr>
              <a:t>need</a:t>
            </a:r>
            <a:r>
              <a:rPr lang="de-DE" altLang="de-DE" sz="2900" dirty="0">
                <a:latin typeface="Arial" charset="0"/>
              </a:rPr>
              <a:t>, the </a:t>
            </a:r>
            <a:r>
              <a:rPr lang="de-DE" altLang="de-DE" sz="2900" dirty="0" err="1">
                <a:latin typeface="Arial" charset="0"/>
              </a:rPr>
              <a:t>receiver</a:t>
            </a:r>
            <a:r>
              <a:rPr lang="de-DE" altLang="de-DE" sz="2900" dirty="0">
                <a:latin typeface="Arial" charset="0"/>
              </a:rPr>
              <a:t> (the customer) </a:t>
            </a:r>
            <a:r>
              <a:rPr lang="de-DE" altLang="de-DE" sz="2900" dirty="0" err="1">
                <a:latin typeface="Arial" charset="0"/>
              </a:rPr>
              <a:t>defines</a:t>
            </a:r>
            <a:r>
              <a:rPr lang="de-DE" altLang="de-DE" sz="2900" dirty="0">
                <a:latin typeface="Arial" charset="0"/>
              </a:rPr>
              <a:t> the </a:t>
            </a:r>
            <a:r>
              <a:rPr lang="de-DE" altLang="de-DE" sz="2900" dirty="0" err="1">
                <a:latin typeface="Arial" charset="0"/>
              </a:rPr>
              <a:t>kind</a:t>
            </a:r>
            <a:r>
              <a:rPr lang="de-DE" altLang="de-DE" sz="2900" dirty="0">
                <a:latin typeface="Arial" charset="0"/>
              </a:rPr>
              <a:t> of </a:t>
            </a:r>
            <a:r>
              <a:rPr lang="de-DE" altLang="de-DE" sz="2900" dirty="0" err="1">
                <a:latin typeface="Arial" charset="0"/>
              </a:rPr>
              <a:t>support</a:t>
            </a:r>
            <a:r>
              <a:rPr lang="de-DE" altLang="de-DE" sz="2900" dirty="0">
                <a:latin typeface="Arial" charset="0"/>
              </a:rPr>
              <a:t> </a:t>
            </a:r>
            <a:r>
              <a:rPr lang="de-DE" altLang="de-DE" sz="2900" dirty="0" err="1">
                <a:latin typeface="Arial" charset="0"/>
              </a:rPr>
              <a:t>needed</a:t>
            </a:r>
            <a:r>
              <a:rPr lang="de-DE" altLang="de-DE" sz="2900" dirty="0">
                <a:latin typeface="Arial" charset="0"/>
              </a:rPr>
              <a:t>. It is your </a:t>
            </a:r>
            <a:r>
              <a:rPr lang="de-DE" altLang="de-DE" sz="2900" dirty="0" err="1">
                <a:latin typeface="Arial" charset="0"/>
              </a:rPr>
              <a:t>job</a:t>
            </a:r>
            <a:r>
              <a:rPr lang="de-DE" altLang="de-DE" sz="2900" dirty="0">
                <a:latin typeface="Arial" charset="0"/>
              </a:rPr>
              <a:t> to find out </a:t>
            </a:r>
            <a:r>
              <a:rPr lang="de-DE" altLang="de-DE" sz="2900" dirty="0" err="1">
                <a:latin typeface="Arial" charset="0"/>
              </a:rPr>
              <a:t>which</a:t>
            </a:r>
            <a:r>
              <a:rPr lang="de-DE" altLang="de-DE" sz="2900" dirty="0">
                <a:latin typeface="Arial" charset="0"/>
              </a:rPr>
              <a:t> </a:t>
            </a:r>
            <a:r>
              <a:rPr lang="de-DE" altLang="de-DE" sz="2900" dirty="0" err="1">
                <a:latin typeface="Arial" charset="0"/>
              </a:rPr>
              <a:t>kind</a:t>
            </a:r>
            <a:r>
              <a:rPr lang="de-DE" altLang="de-DE" sz="2900" dirty="0">
                <a:latin typeface="Arial" charset="0"/>
              </a:rPr>
              <a:t> of </a:t>
            </a:r>
            <a:r>
              <a:rPr lang="de-DE" altLang="de-DE" sz="2900" dirty="0" err="1">
                <a:latin typeface="Arial" charset="0"/>
              </a:rPr>
              <a:t>support</a:t>
            </a:r>
            <a:r>
              <a:rPr lang="de-DE" altLang="de-DE" sz="2900" dirty="0">
                <a:latin typeface="Arial" charset="0"/>
              </a:rPr>
              <a:t> </a:t>
            </a:r>
            <a:r>
              <a:rPr lang="de-DE" altLang="de-DE" sz="2900" dirty="0" err="1">
                <a:latin typeface="Arial" charset="0"/>
              </a:rPr>
              <a:t>they</a:t>
            </a:r>
            <a:r>
              <a:rPr lang="de-DE" altLang="de-DE" sz="2900" dirty="0">
                <a:latin typeface="Arial" charset="0"/>
              </a:rPr>
              <a:t> </a:t>
            </a:r>
            <a:r>
              <a:rPr lang="de-DE" altLang="de-DE" sz="2900" dirty="0" err="1">
                <a:latin typeface="Arial" charset="0"/>
              </a:rPr>
              <a:t>want</a:t>
            </a:r>
            <a:r>
              <a:rPr lang="de-DE" altLang="de-DE" sz="2900" dirty="0">
                <a:latin typeface="Arial" charset="0"/>
              </a:rPr>
              <a:t>. </a:t>
            </a:r>
            <a:r>
              <a:rPr lang="en-GB" altLang="de-DE" sz="2900" dirty="0">
                <a:latin typeface="Arial" charset="0"/>
              </a:rPr>
              <a:t>Which customer's interest do you serve?</a:t>
            </a:r>
            <a:endParaRPr lang="de-DE" altLang="de-DE" sz="2700" dirty="0">
              <a:latin typeface="Arial" charset="0"/>
            </a:endParaRPr>
          </a:p>
          <a:p>
            <a:endParaRPr lang="en-US" altLang="de-DE"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AF66FC-0E9D-4502-BB5A-7E704800430F}" type="slidenum">
              <a:rPr lang="en-GB" altLang="de-DE"/>
              <a:pPr/>
              <a:t>67</a:t>
            </a:fld>
            <a:endParaRPr lang="en-GB" altLang="de-DE"/>
          </a:p>
        </p:txBody>
      </p:sp>
      <p:sp>
        <p:nvSpPr>
          <p:cNvPr id="5539842" name="Rectangle 2"/>
          <p:cNvSpPr>
            <a:spLocks noGrp="1" noRot="1" noChangeAspect="1" noChangeArrowheads="1" noTextEdit="1"/>
          </p:cNvSpPr>
          <p:nvPr>
            <p:ph type="sldImg"/>
          </p:nvPr>
        </p:nvSpPr>
        <p:spPr>
          <a:xfrm>
            <a:off x="139700" y="768350"/>
            <a:ext cx="6819900" cy="3836988"/>
          </a:xfrm>
          <a:ln/>
        </p:spPr>
      </p:sp>
      <p:sp>
        <p:nvSpPr>
          <p:cNvPr id="5539843" name="Rectangle 3"/>
          <p:cNvSpPr>
            <a:spLocks noGrp="1" noChangeArrowheads="1"/>
          </p:cNvSpPr>
          <p:nvPr>
            <p:ph type="body" idx="1"/>
          </p:nvPr>
        </p:nvSpPr>
        <p:spPr/>
        <p:txBody>
          <a:bodyPr/>
          <a:lstStyle/>
          <a:p>
            <a:endParaRPr lang="de-DE" altLang="de-DE" sz="2600" b="1">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63B7B-4E20-4D4B-A15C-DEBA4841C4F0}" type="slidenum">
              <a:rPr lang="en-GB" altLang="de-DE"/>
              <a:pPr/>
              <a:t>68</a:t>
            </a:fld>
            <a:endParaRPr lang="en-GB" altLang="de-DE"/>
          </a:p>
        </p:txBody>
      </p:sp>
      <p:sp>
        <p:nvSpPr>
          <p:cNvPr id="9129986" name="Rectangle 2"/>
          <p:cNvSpPr>
            <a:spLocks noGrp="1" noRot="1" noChangeAspect="1" noChangeArrowheads="1" noTextEdit="1"/>
          </p:cNvSpPr>
          <p:nvPr>
            <p:ph type="sldImg"/>
          </p:nvPr>
        </p:nvSpPr>
        <p:spPr>
          <a:xfrm>
            <a:off x="139700" y="768350"/>
            <a:ext cx="6819900" cy="3836988"/>
          </a:xfrm>
          <a:ln/>
        </p:spPr>
      </p:sp>
      <p:sp>
        <p:nvSpPr>
          <p:cNvPr id="9129987" name="Rectangle 3"/>
          <p:cNvSpPr>
            <a:spLocks noGrp="1" noChangeArrowheads="1"/>
          </p:cNvSpPr>
          <p:nvPr>
            <p:ph type="body" idx="1"/>
          </p:nvPr>
        </p:nvSpPr>
        <p:spPr>
          <a:xfrm>
            <a:off x="407031" y="4835551"/>
            <a:ext cx="6268278" cy="4592859"/>
          </a:xfrm>
        </p:spPr>
        <p:txBody>
          <a:bodyPr/>
          <a:lstStyle/>
          <a:p>
            <a:pPr>
              <a:lnSpc>
                <a:spcPct val="110000"/>
              </a:lnSpc>
              <a:spcBef>
                <a:spcPct val="0"/>
              </a:spcBef>
            </a:pPr>
            <a:r>
              <a:rPr lang="en-GB" altLang="de-DE" sz="2800" b="1" dirty="0">
                <a:latin typeface="Arial" charset="0"/>
              </a:rPr>
              <a:t>Less is more.</a:t>
            </a:r>
          </a:p>
          <a:p>
            <a:pPr>
              <a:lnSpc>
                <a:spcPct val="110000"/>
              </a:lnSpc>
              <a:spcBef>
                <a:spcPct val="0"/>
              </a:spcBef>
            </a:pPr>
            <a:r>
              <a:rPr lang="en-GB" altLang="de-DE" sz="2800" b="1" dirty="0">
                <a:latin typeface="Arial" charset="0"/>
              </a:rPr>
              <a:t>You do not get more credit for </a:t>
            </a:r>
            <a:r>
              <a:rPr lang="en-GB" altLang="de-DE" sz="2800" b="1">
                <a:latin typeface="Arial" charset="0"/>
              </a:rPr>
              <a:t>telling more.</a:t>
            </a:r>
            <a:endParaRPr lang="en-GB" altLang="de-DE" sz="2800" b="1" dirty="0">
              <a:latin typeface="Arial" charset="0"/>
            </a:endParaRPr>
          </a:p>
          <a:p>
            <a:pPr>
              <a:lnSpc>
                <a:spcPct val="110000"/>
              </a:lnSpc>
              <a:spcBef>
                <a:spcPct val="0"/>
              </a:spcBef>
            </a:pPr>
            <a:endParaRPr lang="en-GB" altLang="de-DE" sz="2800" b="1" dirty="0">
              <a:latin typeface="Arial" charset="0"/>
            </a:endParaRPr>
          </a:p>
          <a:p>
            <a:pPr>
              <a:lnSpc>
                <a:spcPct val="110000"/>
              </a:lnSpc>
              <a:spcBef>
                <a:spcPct val="0"/>
              </a:spcBef>
            </a:pPr>
            <a:r>
              <a:rPr lang="en-GB" altLang="de-DE" sz="2800" b="1" dirty="0">
                <a:latin typeface="Arial" charset="0"/>
              </a:rPr>
              <a:t>Pay attention to everything.</a:t>
            </a:r>
          </a:p>
          <a:p>
            <a:pPr>
              <a:lnSpc>
                <a:spcPct val="110000"/>
              </a:lnSpc>
              <a:spcBef>
                <a:spcPct val="0"/>
              </a:spcBef>
            </a:pPr>
            <a:r>
              <a:rPr lang="en-GB" altLang="de-DE" sz="2800" b="1" dirty="0">
                <a:latin typeface="Arial" charset="0"/>
              </a:rPr>
              <a:t>Complex = unclear and diffuse.</a:t>
            </a:r>
          </a:p>
          <a:p>
            <a:pPr eaLnBrk="1" hangingPunct="1">
              <a:lnSpc>
                <a:spcPct val="110000"/>
              </a:lnSpc>
              <a:spcBef>
                <a:spcPct val="0"/>
              </a:spcBef>
            </a:pPr>
            <a:endParaRPr lang="en-GB" altLang="de-DE" sz="2800" b="1" dirty="0">
              <a:latin typeface="Arial" charset="0"/>
              <a:sym typeface="Symbol" pitchFamily="18" charset="2"/>
            </a:endParaRPr>
          </a:p>
          <a:p>
            <a:pPr eaLnBrk="1" hangingPunct="1">
              <a:lnSpc>
                <a:spcPct val="110000"/>
              </a:lnSpc>
              <a:spcBef>
                <a:spcPct val="0"/>
              </a:spcBef>
            </a:pPr>
            <a:r>
              <a:rPr lang="en-GB" altLang="de-DE" sz="2800" b="1" dirty="0">
                <a:latin typeface="Arial" charset="0"/>
                <a:sym typeface="Symbol" pitchFamily="18" charset="2"/>
              </a:rPr>
              <a:t>Find out the essential and keep details for specialists.</a:t>
            </a:r>
          </a:p>
          <a:p>
            <a:pPr eaLnBrk="1" hangingPunct="1">
              <a:lnSpc>
                <a:spcPct val="110000"/>
              </a:lnSpc>
              <a:spcBef>
                <a:spcPct val="0"/>
              </a:spcBef>
            </a:pPr>
            <a:r>
              <a:rPr lang="en-GB" altLang="de-DE" sz="2800" b="1" dirty="0">
                <a:latin typeface="Arial" charset="0"/>
                <a:sym typeface="Symbol" pitchFamily="18" charset="2"/>
              </a:rPr>
              <a:t>I am a former research fellow in cancer research. I know how complex scientific data can be.  I know that you first need to </a:t>
            </a:r>
            <a:r>
              <a:rPr lang="en-GB" altLang="de-DE" sz="2800" b="1" dirty="0" err="1">
                <a:latin typeface="Arial" charset="0"/>
                <a:sym typeface="Symbol" pitchFamily="18" charset="2"/>
              </a:rPr>
              <a:t>analyze</a:t>
            </a:r>
            <a:r>
              <a:rPr lang="en-GB" altLang="de-DE" sz="2800" b="1" dirty="0">
                <a:latin typeface="Arial" charset="0"/>
                <a:sym typeface="Symbol" pitchFamily="18" charset="2"/>
              </a:rPr>
              <a:t> all the data</a:t>
            </a:r>
            <a:endParaRPr lang="en-GB" altLang="de-DE" sz="2600" b="1" dirty="0">
              <a:latin typeface="Arial" charset="0"/>
              <a:sym typeface="Symbol" pitchFamily="18" charset="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26346">
              <a:defRPr sz="6300" b="1">
                <a:solidFill>
                  <a:schemeClr val="tx1"/>
                </a:solidFill>
                <a:latin typeface="Arial" pitchFamily="34" charset="0"/>
              </a:defRPr>
            </a:lvl1pPr>
            <a:lvl2pPr marL="713043" indent="-274247" defTabSz="926346">
              <a:defRPr sz="6300" b="1">
                <a:solidFill>
                  <a:schemeClr val="tx1"/>
                </a:solidFill>
                <a:latin typeface="Arial" pitchFamily="34" charset="0"/>
              </a:defRPr>
            </a:lvl2pPr>
            <a:lvl3pPr marL="1096988" indent="-219399" defTabSz="926346">
              <a:defRPr sz="6300" b="1">
                <a:solidFill>
                  <a:schemeClr val="tx1"/>
                </a:solidFill>
                <a:latin typeface="Arial" pitchFamily="34" charset="0"/>
              </a:defRPr>
            </a:lvl3pPr>
            <a:lvl4pPr marL="1535785" indent="-219399" defTabSz="926346">
              <a:defRPr sz="6300" b="1">
                <a:solidFill>
                  <a:schemeClr val="tx1"/>
                </a:solidFill>
                <a:latin typeface="Arial" pitchFamily="34" charset="0"/>
              </a:defRPr>
            </a:lvl4pPr>
            <a:lvl5pPr marL="1974580" indent="-219399" defTabSz="926346">
              <a:defRPr sz="6300" b="1">
                <a:solidFill>
                  <a:schemeClr val="tx1"/>
                </a:solidFill>
                <a:latin typeface="Arial" pitchFamily="34" charset="0"/>
              </a:defRPr>
            </a:lvl5pPr>
            <a:lvl6pPr marL="2413375" indent="-219399" defTabSz="926346" eaLnBrk="0" fontAlgn="base" hangingPunct="0">
              <a:spcBef>
                <a:spcPct val="0"/>
              </a:spcBef>
              <a:spcAft>
                <a:spcPct val="0"/>
              </a:spcAft>
              <a:defRPr sz="6300" b="1">
                <a:solidFill>
                  <a:schemeClr val="tx1"/>
                </a:solidFill>
                <a:latin typeface="Arial" pitchFamily="34" charset="0"/>
              </a:defRPr>
            </a:lvl6pPr>
            <a:lvl7pPr marL="2852172" indent="-219399" defTabSz="926346" eaLnBrk="0" fontAlgn="base" hangingPunct="0">
              <a:spcBef>
                <a:spcPct val="0"/>
              </a:spcBef>
              <a:spcAft>
                <a:spcPct val="0"/>
              </a:spcAft>
              <a:defRPr sz="6300" b="1">
                <a:solidFill>
                  <a:schemeClr val="tx1"/>
                </a:solidFill>
                <a:latin typeface="Arial" pitchFamily="34" charset="0"/>
              </a:defRPr>
            </a:lvl7pPr>
            <a:lvl8pPr marL="3290966" indent="-219399" defTabSz="926346" eaLnBrk="0" fontAlgn="base" hangingPunct="0">
              <a:spcBef>
                <a:spcPct val="0"/>
              </a:spcBef>
              <a:spcAft>
                <a:spcPct val="0"/>
              </a:spcAft>
              <a:defRPr sz="6300" b="1">
                <a:solidFill>
                  <a:schemeClr val="tx1"/>
                </a:solidFill>
                <a:latin typeface="Arial" pitchFamily="34" charset="0"/>
              </a:defRPr>
            </a:lvl8pPr>
            <a:lvl9pPr marL="3729762" indent="-219399" defTabSz="926346" eaLnBrk="0" fontAlgn="base" hangingPunct="0">
              <a:spcBef>
                <a:spcPct val="0"/>
              </a:spcBef>
              <a:spcAft>
                <a:spcPct val="0"/>
              </a:spcAft>
              <a:defRPr sz="6300" b="1">
                <a:solidFill>
                  <a:schemeClr val="tx1"/>
                </a:solidFill>
                <a:latin typeface="Arial" pitchFamily="34" charset="0"/>
              </a:defRPr>
            </a:lvl9pPr>
          </a:lstStyle>
          <a:p>
            <a:fld id="{4D02D104-ABC5-4D97-B14C-81C08DAE820F}" type="slidenum">
              <a:rPr lang="de-DE" altLang="de-DE" sz="1200" b="0">
                <a:latin typeface="Times New Roman" pitchFamily="18" charset="0"/>
              </a:rPr>
              <a:pPr/>
              <a:t>6</a:t>
            </a:fld>
            <a:endParaRPr lang="de-DE" altLang="de-DE" sz="1200" b="0">
              <a:latin typeface="Times New Roman" pitchFamily="18" charset="0"/>
            </a:endParaRPr>
          </a:p>
        </p:txBody>
      </p:sp>
      <p:sp>
        <p:nvSpPr>
          <p:cNvPr id="66563" name="Rectangle 2"/>
          <p:cNvSpPr>
            <a:spLocks noGrp="1" noRot="1" noChangeAspect="1" noChangeArrowheads="1" noTextEdit="1"/>
          </p:cNvSpPr>
          <p:nvPr>
            <p:ph type="sldImg"/>
          </p:nvPr>
        </p:nvSpPr>
        <p:spPr>
          <a:xfrm>
            <a:off x="136525" y="768350"/>
            <a:ext cx="6826250" cy="3840163"/>
          </a:xfrm>
          <a:ln/>
        </p:spPr>
      </p:sp>
      <p:sp>
        <p:nvSpPr>
          <p:cNvPr id="66564" name="Rectangle 3"/>
          <p:cNvSpPr>
            <a:spLocks noGrp="1" noChangeArrowheads="1"/>
          </p:cNvSpPr>
          <p:nvPr>
            <p:ph type="body" idx="1"/>
          </p:nvPr>
        </p:nvSpPr>
        <p:spPr>
          <a:xfrm>
            <a:off x="1" y="4860927"/>
            <a:ext cx="7099300" cy="4605337"/>
          </a:xfrm>
          <a:noFill/>
        </p:spPr>
        <p:txBody>
          <a:bodyPr/>
          <a:lstStyle/>
          <a:p>
            <a:r>
              <a:rPr lang="de-DE" altLang="de-DE" sz="2300" dirty="0">
                <a:latin typeface="Arial" pitchFamily="34" charset="0"/>
              </a:rPr>
              <a:t>Wählen Sie wie bei einem Büffet aus, was für Ihre jeweilige Situation relevant ist. Sie sind die Experten für Ihr Produkt, Ihre Zielgruppe, Ihr Umfeld und was in Ihrem Unternehmen </a:t>
            </a:r>
            <a:r>
              <a:rPr lang="de-DE" altLang="de-DE" sz="2300" dirty="0" err="1">
                <a:latin typeface="Arial" pitchFamily="34" charset="0"/>
              </a:rPr>
              <a:t>möglichkeit</a:t>
            </a:r>
            <a:r>
              <a:rPr lang="de-DE" altLang="de-DE" sz="2300" dirty="0">
                <a:latin typeface="Arial" pitchFamily="34" charset="0"/>
              </a:rPr>
              <a: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63B7B-4E20-4D4B-A15C-DEBA4841C4F0}" type="slidenum">
              <a:rPr lang="en-GB" altLang="de-DE"/>
              <a:pPr/>
              <a:t>69</a:t>
            </a:fld>
            <a:endParaRPr lang="en-GB" altLang="de-DE"/>
          </a:p>
        </p:txBody>
      </p:sp>
      <p:sp>
        <p:nvSpPr>
          <p:cNvPr id="9129986" name="Rectangle 2"/>
          <p:cNvSpPr>
            <a:spLocks noGrp="1" noRot="1" noChangeAspect="1" noChangeArrowheads="1" noTextEdit="1"/>
          </p:cNvSpPr>
          <p:nvPr>
            <p:ph type="sldImg"/>
          </p:nvPr>
        </p:nvSpPr>
        <p:spPr>
          <a:xfrm>
            <a:off x="139700" y="768350"/>
            <a:ext cx="6819900" cy="3836988"/>
          </a:xfrm>
          <a:ln/>
        </p:spPr>
      </p:sp>
      <p:sp>
        <p:nvSpPr>
          <p:cNvPr id="9129987" name="Rectangle 3"/>
          <p:cNvSpPr>
            <a:spLocks noGrp="1" noChangeArrowheads="1"/>
          </p:cNvSpPr>
          <p:nvPr>
            <p:ph type="body" idx="1"/>
          </p:nvPr>
        </p:nvSpPr>
        <p:spPr>
          <a:xfrm>
            <a:off x="407031" y="4835551"/>
            <a:ext cx="6268278" cy="4592859"/>
          </a:xfrm>
        </p:spPr>
        <p:txBody>
          <a:bodyPr/>
          <a:lstStyle/>
          <a:p>
            <a:pPr>
              <a:lnSpc>
                <a:spcPct val="110000"/>
              </a:lnSpc>
              <a:spcBef>
                <a:spcPct val="0"/>
              </a:spcBef>
            </a:pPr>
            <a:r>
              <a:rPr lang="en-GB" altLang="de-DE" sz="2800" b="1">
                <a:latin typeface="Arial" charset="0"/>
              </a:rPr>
              <a:t>Pay attention to everything.</a:t>
            </a:r>
          </a:p>
          <a:p>
            <a:pPr>
              <a:lnSpc>
                <a:spcPct val="110000"/>
              </a:lnSpc>
              <a:spcBef>
                <a:spcPct val="0"/>
              </a:spcBef>
            </a:pPr>
            <a:r>
              <a:rPr lang="en-GB" altLang="de-DE" sz="2800" b="1">
                <a:latin typeface="Arial" charset="0"/>
              </a:rPr>
              <a:t>Complex = unclear and diffuse.</a:t>
            </a:r>
          </a:p>
          <a:p>
            <a:pPr eaLnBrk="1" hangingPunct="1">
              <a:lnSpc>
                <a:spcPct val="110000"/>
              </a:lnSpc>
              <a:spcBef>
                <a:spcPct val="0"/>
              </a:spcBef>
            </a:pPr>
            <a:endParaRPr lang="en-GB" altLang="de-DE" sz="2800" b="1">
              <a:latin typeface="Arial" charset="0"/>
              <a:sym typeface="Symbol" pitchFamily="18" charset="2"/>
            </a:endParaRPr>
          </a:p>
          <a:p>
            <a:pPr eaLnBrk="1" hangingPunct="1">
              <a:lnSpc>
                <a:spcPct val="110000"/>
              </a:lnSpc>
              <a:spcBef>
                <a:spcPct val="0"/>
              </a:spcBef>
            </a:pPr>
            <a:r>
              <a:rPr lang="en-GB" altLang="de-DE" sz="2800" b="1">
                <a:latin typeface="Arial" charset="0"/>
                <a:sym typeface="Symbol" pitchFamily="18" charset="2"/>
              </a:rPr>
              <a:t>Find out th essential and keep details for specialists.</a:t>
            </a:r>
          </a:p>
          <a:p>
            <a:pPr eaLnBrk="1" hangingPunct="1">
              <a:lnSpc>
                <a:spcPct val="110000"/>
              </a:lnSpc>
              <a:spcBef>
                <a:spcPct val="0"/>
              </a:spcBef>
            </a:pPr>
            <a:r>
              <a:rPr lang="en-GB" altLang="de-DE" sz="2800" b="1">
                <a:latin typeface="Arial" charset="0"/>
                <a:sym typeface="Symbol" pitchFamily="18" charset="2"/>
              </a:rPr>
              <a:t>I am a former research fellow in cancer research. I know how complex scientific data can be.  I know that you first need to analyze all the data</a:t>
            </a:r>
            <a:endParaRPr lang="en-GB" altLang="de-DE" sz="2600" b="1">
              <a:latin typeface="Arial" charset="0"/>
              <a:sym typeface="Symbol" pitchFamily="18" charset="2"/>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a:xfrm>
            <a:off x="120736" y="4861441"/>
            <a:ext cx="6857829" cy="4605575"/>
          </a:xfrm>
        </p:spPr>
        <p:txBody>
          <a:bodyPr/>
          <a:lstStyle/>
          <a:p>
            <a:r>
              <a:rPr lang="de-DE" sz="2300" dirty="0"/>
              <a:t>Man schleppt ja viel Unnötiges mit sich rum.</a:t>
            </a:r>
          </a:p>
          <a:p>
            <a:r>
              <a:rPr lang="de-DE" sz="2300" dirty="0"/>
              <a:t>Unnötiges eliminieren, Wildwuchs beseitigen, Ballast fallen lassen, Entschlackung, Reduktion, Fokus auf das Wichtige, Konzentration auf das Wesentliche. </a:t>
            </a:r>
          </a:p>
        </p:txBody>
      </p:sp>
      <p:sp>
        <p:nvSpPr>
          <p:cNvPr id="4" name="Foliennummernplatzhalter 3"/>
          <p:cNvSpPr>
            <a:spLocks noGrp="1"/>
          </p:cNvSpPr>
          <p:nvPr>
            <p:ph type="sldNum" sz="quarter" idx="10"/>
          </p:nvPr>
        </p:nvSpPr>
        <p:spPr/>
        <p:txBody>
          <a:bodyPr/>
          <a:lstStyle/>
          <a:p>
            <a:fld id="{A3847D02-96DF-46F3-9773-BD8305805847}" type="slidenum">
              <a:rPr lang="de-DE" smtClean="0"/>
              <a:t>70</a:t>
            </a:fld>
            <a:endParaRPr lang="de-DE"/>
          </a:p>
        </p:txBody>
      </p:sp>
    </p:spTree>
    <p:extLst>
      <p:ext uri="{BB962C8B-B14F-4D97-AF65-F5344CB8AC3E}">
        <p14:creationId xmlns:p14="http://schemas.microsoft.com/office/powerpoint/2010/main" val="14884836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dirty="0" err="1"/>
              <a:t>Everything</a:t>
            </a:r>
            <a:r>
              <a:rPr lang="de-DE" dirty="0"/>
              <a:t> </a:t>
            </a:r>
            <a:r>
              <a:rPr lang="de-DE" dirty="0" err="1"/>
              <a:t>should</a:t>
            </a:r>
            <a:r>
              <a:rPr lang="de-DE" baseline="0" dirty="0"/>
              <a:t> </a:t>
            </a:r>
            <a:r>
              <a:rPr lang="de-DE" baseline="0" dirty="0" err="1"/>
              <a:t>be</a:t>
            </a:r>
            <a:r>
              <a:rPr lang="de-DE" baseline="0" dirty="0"/>
              <a:t> </a:t>
            </a:r>
            <a:r>
              <a:rPr lang="de-DE" baseline="0" dirty="0" err="1"/>
              <a:t>instantly</a:t>
            </a:r>
            <a:r>
              <a:rPr lang="de-DE" baseline="0" dirty="0"/>
              <a:t> </a:t>
            </a:r>
            <a:r>
              <a:rPr lang="de-DE" baseline="0" dirty="0" err="1"/>
              <a:t>recogizable</a:t>
            </a:r>
            <a:r>
              <a:rPr lang="de-DE" baseline="0" dirty="0"/>
              <a:t>.</a:t>
            </a:r>
          </a:p>
          <a:p>
            <a:r>
              <a:rPr lang="de-DE" baseline="0" dirty="0" err="1"/>
              <a:t>If</a:t>
            </a:r>
            <a:r>
              <a:rPr lang="de-DE" baseline="0" dirty="0"/>
              <a:t> </a:t>
            </a:r>
            <a:r>
              <a:rPr lang="de-DE" baseline="0" dirty="0" err="1"/>
              <a:t>people</a:t>
            </a:r>
            <a:r>
              <a:rPr lang="de-DE" baseline="0" dirty="0"/>
              <a:t> do not </a:t>
            </a:r>
            <a:r>
              <a:rPr lang="de-DE" baseline="0" dirty="0" err="1"/>
              <a:t>get</a:t>
            </a:r>
            <a:r>
              <a:rPr lang="de-DE" baseline="0" dirty="0"/>
              <a:t> it </a:t>
            </a:r>
            <a:r>
              <a:rPr lang="de-DE" baseline="0" dirty="0" err="1"/>
              <a:t>within</a:t>
            </a:r>
            <a:r>
              <a:rPr lang="de-DE" baseline="0" dirty="0"/>
              <a:t> a </a:t>
            </a:r>
            <a:r>
              <a:rPr lang="de-DE" baseline="0" dirty="0" err="1"/>
              <a:t>few</a:t>
            </a:r>
            <a:r>
              <a:rPr lang="de-DE" baseline="0" dirty="0"/>
              <a:t> </a:t>
            </a:r>
            <a:r>
              <a:rPr lang="de-DE" baseline="0" dirty="0" err="1"/>
              <a:t>seconds</a:t>
            </a:r>
            <a:r>
              <a:rPr lang="de-DE" baseline="0" dirty="0"/>
              <a:t>, it is the </a:t>
            </a:r>
            <a:r>
              <a:rPr lang="de-DE" baseline="0" dirty="0" err="1"/>
              <a:t>wrong</a:t>
            </a:r>
            <a:r>
              <a:rPr lang="de-DE" baseline="0" dirty="0"/>
              <a:t> </a:t>
            </a:r>
            <a:r>
              <a:rPr lang="de-DE" baseline="0" dirty="0" err="1"/>
              <a:t>chart</a:t>
            </a:r>
            <a:r>
              <a:rPr lang="de-DE" baseline="0" dirty="0"/>
              <a:t>.</a:t>
            </a:r>
            <a:endParaRPr lang="de-DE" dirty="0"/>
          </a:p>
          <a:p>
            <a:r>
              <a:rPr lang="de-DE" dirty="0" err="1"/>
              <a:t>Too</a:t>
            </a:r>
            <a:r>
              <a:rPr lang="de-DE" dirty="0"/>
              <a:t> </a:t>
            </a:r>
            <a:r>
              <a:rPr lang="de-DE" dirty="0" err="1"/>
              <a:t>much</a:t>
            </a:r>
            <a:r>
              <a:rPr lang="de-DE" dirty="0"/>
              <a:t> of </a:t>
            </a:r>
            <a:r>
              <a:rPr lang="de-DE" dirty="0" err="1"/>
              <a:t>anythin</a:t>
            </a:r>
            <a:r>
              <a:rPr lang="de-DE" baseline="0" dirty="0" err="1"/>
              <a:t>g</a:t>
            </a:r>
            <a:r>
              <a:rPr lang="de-DE" baseline="0" dirty="0"/>
              <a:t> is just </a:t>
            </a:r>
            <a:r>
              <a:rPr lang="de-DE" baseline="0" dirty="0" err="1"/>
              <a:t>too</a:t>
            </a:r>
            <a:r>
              <a:rPr lang="de-DE" baseline="0" dirty="0"/>
              <a:t> </a:t>
            </a:r>
            <a:r>
              <a:rPr lang="de-DE" baseline="0" dirty="0" err="1"/>
              <a:t>much</a:t>
            </a:r>
            <a:r>
              <a:rPr lang="de-DE" baseline="0" dirty="0"/>
              <a:t>.</a:t>
            </a:r>
            <a:endParaRPr lang="de-DE" dirty="0"/>
          </a:p>
        </p:txBody>
      </p:sp>
      <p:sp>
        <p:nvSpPr>
          <p:cNvPr id="4" name="Foliennummernplatzhalter 3"/>
          <p:cNvSpPr>
            <a:spLocks noGrp="1"/>
          </p:cNvSpPr>
          <p:nvPr>
            <p:ph type="sldNum" sz="quarter" idx="10"/>
          </p:nvPr>
        </p:nvSpPr>
        <p:spPr/>
        <p:txBody>
          <a:bodyPr/>
          <a:lstStyle/>
          <a:p>
            <a:fld id="{E07ABD7B-C8A9-41EE-BEF9-8E378B2CEADA}" type="slidenum">
              <a:rPr lang="de-DE" smtClean="0"/>
              <a:t>71</a:t>
            </a:fld>
            <a:endParaRPr lang="de-DE"/>
          </a:p>
        </p:txBody>
      </p:sp>
    </p:spTree>
    <p:extLst>
      <p:ext uri="{BB962C8B-B14F-4D97-AF65-F5344CB8AC3E}">
        <p14:creationId xmlns:p14="http://schemas.microsoft.com/office/powerpoint/2010/main" val="17249095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63B7B-4E20-4D4B-A15C-DEBA4841C4F0}" type="slidenum">
              <a:rPr lang="en-GB" altLang="de-DE"/>
              <a:pPr/>
              <a:t>72</a:t>
            </a:fld>
            <a:endParaRPr lang="en-GB" altLang="de-DE"/>
          </a:p>
        </p:txBody>
      </p:sp>
      <p:sp>
        <p:nvSpPr>
          <p:cNvPr id="9129986" name="Rectangle 2"/>
          <p:cNvSpPr>
            <a:spLocks noGrp="1" noRot="1" noChangeAspect="1" noChangeArrowheads="1" noTextEdit="1"/>
          </p:cNvSpPr>
          <p:nvPr>
            <p:ph type="sldImg"/>
          </p:nvPr>
        </p:nvSpPr>
        <p:spPr>
          <a:xfrm>
            <a:off x="139700" y="768350"/>
            <a:ext cx="6819900" cy="3836988"/>
          </a:xfrm>
          <a:ln/>
        </p:spPr>
      </p:sp>
      <p:sp>
        <p:nvSpPr>
          <p:cNvPr id="9129987" name="Rectangle 3"/>
          <p:cNvSpPr>
            <a:spLocks noGrp="1" noChangeArrowheads="1"/>
          </p:cNvSpPr>
          <p:nvPr>
            <p:ph type="body" idx="1"/>
          </p:nvPr>
        </p:nvSpPr>
        <p:spPr>
          <a:xfrm>
            <a:off x="407031" y="4835551"/>
            <a:ext cx="6268278" cy="4592859"/>
          </a:xfrm>
        </p:spPr>
        <p:txBody>
          <a:bodyPr/>
          <a:lstStyle/>
          <a:p>
            <a:pPr>
              <a:lnSpc>
                <a:spcPct val="110000"/>
              </a:lnSpc>
              <a:spcBef>
                <a:spcPct val="0"/>
              </a:spcBef>
            </a:pPr>
            <a:r>
              <a:rPr lang="en-GB" altLang="de-DE" sz="2800" b="1" dirty="0">
                <a:latin typeface="Arial" charset="0"/>
              </a:rPr>
              <a:t>You cannot pay attention to everything.</a:t>
            </a:r>
          </a:p>
          <a:p>
            <a:pPr>
              <a:lnSpc>
                <a:spcPct val="110000"/>
              </a:lnSpc>
              <a:spcBef>
                <a:spcPct val="0"/>
              </a:spcBef>
            </a:pPr>
            <a:r>
              <a:rPr lang="en-GB" altLang="de-DE" sz="2800" b="1" dirty="0">
                <a:latin typeface="Arial" charset="0"/>
              </a:rPr>
              <a:t>You</a:t>
            </a:r>
            <a:r>
              <a:rPr lang="en-GB" altLang="de-DE" sz="2800" b="1" baseline="0" dirty="0">
                <a:latin typeface="Arial" charset="0"/>
              </a:rPr>
              <a:t> do not want to do a data dump.</a:t>
            </a:r>
            <a:endParaRPr lang="en-GB" altLang="de-DE" sz="2800" b="1" dirty="0">
              <a:latin typeface="Arial" charset="0"/>
            </a:endParaRPr>
          </a:p>
          <a:p>
            <a:pPr>
              <a:lnSpc>
                <a:spcPct val="110000"/>
              </a:lnSpc>
              <a:spcBef>
                <a:spcPct val="0"/>
              </a:spcBef>
            </a:pPr>
            <a:r>
              <a:rPr lang="en-GB" altLang="de-DE" sz="2800" b="1" dirty="0">
                <a:latin typeface="Arial" charset="0"/>
              </a:rPr>
              <a:t>Complex = unclear and diffuse.</a:t>
            </a:r>
          </a:p>
          <a:p>
            <a:pPr>
              <a:lnSpc>
                <a:spcPct val="110000"/>
              </a:lnSpc>
              <a:spcBef>
                <a:spcPct val="0"/>
              </a:spcBef>
            </a:pPr>
            <a:r>
              <a:rPr lang="en-GB" altLang="de-DE" sz="2800" b="1" dirty="0">
                <a:latin typeface="Arial" charset="0"/>
                <a:sym typeface="Symbol" pitchFamily="18" charset="2"/>
              </a:rPr>
              <a:t>Keep the details for specialists</a:t>
            </a:r>
            <a:r>
              <a:rPr lang="en-GB" altLang="de-DE" sz="2800" b="1" baseline="0" dirty="0">
                <a:latin typeface="Arial" charset="0"/>
                <a:sym typeface="Symbol" pitchFamily="18" charset="2"/>
              </a:rPr>
              <a:t> - if they ask for it.</a:t>
            </a:r>
            <a:endParaRPr lang="en-GB" altLang="de-DE" sz="2800" b="1" dirty="0">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63B7B-4E20-4D4B-A15C-DEBA4841C4F0}" type="slidenum">
              <a:rPr lang="en-GB" altLang="de-DE"/>
              <a:pPr/>
              <a:t>73</a:t>
            </a:fld>
            <a:endParaRPr lang="en-GB" altLang="de-DE"/>
          </a:p>
        </p:txBody>
      </p:sp>
      <p:sp>
        <p:nvSpPr>
          <p:cNvPr id="9129986" name="Rectangle 2"/>
          <p:cNvSpPr>
            <a:spLocks noGrp="1" noRot="1" noChangeAspect="1" noChangeArrowheads="1" noTextEdit="1"/>
          </p:cNvSpPr>
          <p:nvPr>
            <p:ph type="sldImg"/>
          </p:nvPr>
        </p:nvSpPr>
        <p:spPr>
          <a:xfrm>
            <a:off x="139700" y="768350"/>
            <a:ext cx="6819900" cy="3836988"/>
          </a:xfrm>
          <a:ln/>
        </p:spPr>
      </p:sp>
      <p:sp>
        <p:nvSpPr>
          <p:cNvPr id="9129987" name="Rectangle 3"/>
          <p:cNvSpPr>
            <a:spLocks noGrp="1" noChangeArrowheads="1"/>
          </p:cNvSpPr>
          <p:nvPr>
            <p:ph type="body" idx="1"/>
          </p:nvPr>
        </p:nvSpPr>
        <p:spPr>
          <a:xfrm>
            <a:off x="407031" y="4835551"/>
            <a:ext cx="6268278" cy="4592859"/>
          </a:xfrm>
        </p:spPr>
        <p:txBody>
          <a:bodyPr/>
          <a:lstStyle/>
          <a:p>
            <a:pPr>
              <a:lnSpc>
                <a:spcPct val="110000"/>
              </a:lnSpc>
              <a:spcBef>
                <a:spcPct val="0"/>
              </a:spcBef>
            </a:pPr>
            <a:r>
              <a:rPr lang="en-GB" altLang="de-DE" sz="2800" b="1">
                <a:latin typeface="Arial" charset="0"/>
              </a:rPr>
              <a:t>Pay attention to everything.</a:t>
            </a:r>
          </a:p>
          <a:p>
            <a:pPr>
              <a:lnSpc>
                <a:spcPct val="110000"/>
              </a:lnSpc>
              <a:spcBef>
                <a:spcPct val="0"/>
              </a:spcBef>
            </a:pPr>
            <a:r>
              <a:rPr lang="en-GB" altLang="de-DE" sz="2800" b="1">
                <a:latin typeface="Arial" charset="0"/>
              </a:rPr>
              <a:t>Complex = unclear and diffuse.</a:t>
            </a:r>
          </a:p>
          <a:p>
            <a:pPr eaLnBrk="1" hangingPunct="1">
              <a:lnSpc>
                <a:spcPct val="110000"/>
              </a:lnSpc>
              <a:spcBef>
                <a:spcPct val="0"/>
              </a:spcBef>
            </a:pPr>
            <a:endParaRPr lang="en-GB" altLang="de-DE" sz="2800" b="1">
              <a:latin typeface="Arial" charset="0"/>
              <a:sym typeface="Symbol" pitchFamily="18" charset="2"/>
            </a:endParaRPr>
          </a:p>
          <a:p>
            <a:pPr eaLnBrk="1" hangingPunct="1">
              <a:lnSpc>
                <a:spcPct val="110000"/>
              </a:lnSpc>
              <a:spcBef>
                <a:spcPct val="0"/>
              </a:spcBef>
            </a:pPr>
            <a:r>
              <a:rPr lang="en-GB" altLang="de-DE" sz="2800" b="1">
                <a:latin typeface="Arial" charset="0"/>
                <a:sym typeface="Symbol" pitchFamily="18" charset="2"/>
              </a:rPr>
              <a:t>Find out th essential and keep details for specialists.</a:t>
            </a:r>
          </a:p>
          <a:p>
            <a:pPr eaLnBrk="1" hangingPunct="1">
              <a:lnSpc>
                <a:spcPct val="110000"/>
              </a:lnSpc>
              <a:spcBef>
                <a:spcPct val="0"/>
              </a:spcBef>
            </a:pPr>
            <a:r>
              <a:rPr lang="en-GB" altLang="de-DE" sz="2800" b="1">
                <a:latin typeface="Arial" charset="0"/>
                <a:sym typeface="Symbol" pitchFamily="18" charset="2"/>
              </a:rPr>
              <a:t>I am a former research fellow in cancer research. I know how complex scientific data can be.  I know that you first need to analyze all the data</a:t>
            </a:r>
            <a:endParaRPr lang="en-GB" altLang="de-DE" sz="2600" b="1">
              <a:latin typeface="Arial" charset="0"/>
              <a:sym typeface="Symbol" pitchFamily="18" charset="2"/>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63B7B-4E20-4D4B-A15C-DEBA4841C4F0}" type="slidenum">
              <a:rPr lang="en-GB" altLang="de-DE"/>
              <a:pPr/>
              <a:t>74</a:t>
            </a:fld>
            <a:endParaRPr lang="en-GB" altLang="de-DE"/>
          </a:p>
        </p:txBody>
      </p:sp>
      <p:sp>
        <p:nvSpPr>
          <p:cNvPr id="9129986" name="Rectangle 2"/>
          <p:cNvSpPr>
            <a:spLocks noGrp="1" noRot="1" noChangeAspect="1" noChangeArrowheads="1" noTextEdit="1"/>
          </p:cNvSpPr>
          <p:nvPr>
            <p:ph type="sldImg"/>
          </p:nvPr>
        </p:nvSpPr>
        <p:spPr>
          <a:xfrm>
            <a:off x="139700" y="768350"/>
            <a:ext cx="6819900" cy="3836988"/>
          </a:xfrm>
          <a:ln/>
        </p:spPr>
      </p:sp>
      <p:sp>
        <p:nvSpPr>
          <p:cNvPr id="9129987" name="Rectangle 3"/>
          <p:cNvSpPr>
            <a:spLocks noGrp="1" noChangeArrowheads="1"/>
          </p:cNvSpPr>
          <p:nvPr>
            <p:ph type="body" idx="1"/>
          </p:nvPr>
        </p:nvSpPr>
        <p:spPr>
          <a:xfrm>
            <a:off x="407031" y="4835551"/>
            <a:ext cx="6268278" cy="4592859"/>
          </a:xfrm>
        </p:spPr>
        <p:txBody>
          <a:bodyPr/>
          <a:lstStyle/>
          <a:p>
            <a:pPr>
              <a:lnSpc>
                <a:spcPct val="110000"/>
              </a:lnSpc>
              <a:spcBef>
                <a:spcPct val="0"/>
              </a:spcBef>
            </a:pPr>
            <a:r>
              <a:rPr lang="en-GB" altLang="de-DE" sz="2800" b="1" dirty="0">
                <a:latin typeface="Arial" charset="0"/>
              </a:rPr>
              <a:t>Less is more.</a:t>
            </a:r>
          </a:p>
          <a:p>
            <a:pPr>
              <a:lnSpc>
                <a:spcPct val="110000"/>
              </a:lnSpc>
              <a:spcBef>
                <a:spcPct val="0"/>
              </a:spcBef>
            </a:pPr>
            <a:r>
              <a:rPr lang="en-GB" altLang="de-DE" sz="2800" b="1" dirty="0">
                <a:latin typeface="Arial" charset="0"/>
              </a:rPr>
              <a:t>You do not get more credit for telling more.</a:t>
            </a:r>
          </a:p>
          <a:p>
            <a:pPr>
              <a:lnSpc>
                <a:spcPct val="110000"/>
              </a:lnSpc>
              <a:spcBef>
                <a:spcPct val="0"/>
              </a:spcBef>
            </a:pPr>
            <a:endParaRPr lang="en-GB" altLang="de-DE" sz="2800" b="1" dirty="0">
              <a:latin typeface="Arial" charset="0"/>
            </a:endParaRPr>
          </a:p>
          <a:p>
            <a:pPr>
              <a:lnSpc>
                <a:spcPct val="110000"/>
              </a:lnSpc>
              <a:spcBef>
                <a:spcPct val="0"/>
              </a:spcBef>
            </a:pPr>
            <a:r>
              <a:rPr lang="en-GB" altLang="de-DE" sz="2800" b="1" dirty="0">
                <a:latin typeface="Arial" charset="0"/>
              </a:rPr>
              <a:t>Pay attention to everything.</a:t>
            </a:r>
          </a:p>
          <a:p>
            <a:pPr>
              <a:lnSpc>
                <a:spcPct val="110000"/>
              </a:lnSpc>
              <a:spcBef>
                <a:spcPct val="0"/>
              </a:spcBef>
            </a:pPr>
            <a:r>
              <a:rPr lang="en-GB" altLang="de-DE" sz="2800" b="1" dirty="0">
                <a:latin typeface="Arial" charset="0"/>
              </a:rPr>
              <a:t>Complex = unclear and diffuse.</a:t>
            </a:r>
          </a:p>
          <a:p>
            <a:pPr eaLnBrk="1" hangingPunct="1">
              <a:lnSpc>
                <a:spcPct val="110000"/>
              </a:lnSpc>
              <a:spcBef>
                <a:spcPct val="0"/>
              </a:spcBef>
            </a:pPr>
            <a:endParaRPr lang="en-GB" altLang="de-DE" sz="2800" b="1" dirty="0">
              <a:latin typeface="Arial" charset="0"/>
              <a:sym typeface="Symbol" pitchFamily="18" charset="2"/>
            </a:endParaRPr>
          </a:p>
          <a:p>
            <a:pPr eaLnBrk="1" hangingPunct="1">
              <a:lnSpc>
                <a:spcPct val="110000"/>
              </a:lnSpc>
              <a:spcBef>
                <a:spcPct val="0"/>
              </a:spcBef>
            </a:pPr>
            <a:r>
              <a:rPr lang="en-GB" altLang="de-DE" sz="2800" b="1" dirty="0">
                <a:latin typeface="Arial" charset="0"/>
                <a:sym typeface="Symbol" pitchFamily="18" charset="2"/>
              </a:rPr>
              <a:t>Find out the essential and keep details for specialists.</a:t>
            </a:r>
          </a:p>
          <a:p>
            <a:pPr eaLnBrk="1" hangingPunct="1">
              <a:lnSpc>
                <a:spcPct val="110000"/>
              </a:lnSpc>
              <a:spcBef>
                <a:spcPct val="0"/>
              </a:spcBef>
            </a:pPr>
            <a:r>
              <a:rPr lang="en-GB" altLang="de-DE" sz="2800" b="1" dirty="0">
                <a:latin typeface="Arial" charset="0"/>
                <a:sym typeface="Symbol" pitchFamily="18" charset="2"/>
              </a:rPr>
              <a:t>I am a former research fellow in cancer research. I know how complex scientific data can be.  I know that you first need to </a:t>
            </a:r>
            <a:r>
              <a:rPr lang="en-GB" altLang="de-DE" sz="2800" b="1" dirty="0" err="1">
                <a:latin typeface="Arial" charset="0"/>
                <a:sym typeface="Symbol" pitchFamily="18" charset="2"/>
              </a:rPr>
              <a:t>analyze</a:t>
            </a:r>
            <a:r>
              <a:rPr lang="en-GB" altLang="de-DE" sz="2800" b="1" dirty="0">
                <a:latin typeface="Arial" charset="0"/>
                <a:sym typeface="Symbol" pitchFamily="18" charset="2"/>
              </a:rPr>
              <a:t> all the data</a:t>
            </a:r>
            <a:endParaRPr lang="en-GB" altLang="de-DE" sz="2600" b="1" dirty="0">
              <a:latin typeface="Arial" charset="0"/>
              <a:sym typeface="Symbol" pitchFamily="18" charset="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65010">
              <a:defRPr sz="6600" b="1">
                <a:solidFill>
                  <a:schemeClr val="tx1"/>
                </a:solidFill>
                <a:latin typeface="Arial" pitchFamily="34" charset="0"/>
              </a:defRPr>
            </a:lvl1pPr>
            <a:lvl2pPr marL="742804" indent="-285694" defTabSz="965010">
              <a:defRPr sz="6600" b="1">
                <a:solidFill>
                  <a:schemeClr val="tx1"/>
                </a:solidFill>
                <a:latin typeface="Arial" pitchFamily="34" charset="0"/>
              </a:defRPr>
            </a:lvl2pPr>
            <a:lvl3pPr marL="1142776" indent="-228555" defTabSz="965010">
              <a:defRPr sz="6600" b="1">
                <a:solidFill>
                  <a:schemeClr val="tx1"/>
                </a:solidFill>
                <a:latin typeface="Arial" pitchFamily="34" charset="0"/>
              </a:defRPr>
            </a:lvl3pPr>
            <a:lvl4pPr marL="1599886" indent="-228555" defTabSz="965010">
              <a:defRPr sz="6600" b="1">
                <a:solidFill>
                  <a:schemeClr val="tx1"/>
                </a:solidFill>
                <a:latin typeface="Arial" pitchFamily="34" charset="0"/>
              </a:defRPr>
            </a:lvl4pPr>
            <a:lvl5pPr marL="2056996" indent="-228555" defTabSz="965010">
              <a:defRPr sz="6600" b="1">
                <a:solidFill>
                  <a:schemeClr val="tx1"/>
                </a:solidFill>
                <a:latin typeface="Arial" pitchFamily="34" charset="0"/>
              </a:defRPr>
            </a:lvl5pPr>
            <a:lvl6pPr marL="2514106" indent="-228555" defTabSz="965010" eaLnBrk="0" fontAlgn="base" hangingPunct="0">
              <a:spcBef>
                <a:spcPct val="0"/>
              </a:spcBef>
              <a:spcAft>
                <a:spcPct val="0"/>
              </a:spcAft>
              <a:defRPr sz="6600" b="1">
                <a:solidFill>
                  <a:schemeClr val="tx1"/>
                </a:solidFill>
                <a:latin typeface="Arial" pitchFamily="34" charset="0"/>
              </a:defRPr>
            </a:lvl6pPr>
            <a:lvl7pPr marL="2971218" indent="-228555" defTabSz="965010" eaLnBrk="0" fontAlgn="base" hangingPunct="0">
              <a:spcBef>
                <a:spcPct val="0"/>
              </a:spcBef>
              <a:spcAft>
                <a:spcPct val="0"/>
              </a:spcAft>
              <a:defRPr sz="6600" b="1">
                <a:solidFill>
                  <a:schemeClr val="tx1"/>
                </a:solidFill>
                <a:latin typeface="Arial" pitchFamily="34" charset="0"/>
              </a:defRPr>
            </a:lvl7pPr>
            <a:lvl8pPr marL="3428328" indent="-228555" defTabSz="965010" eaLnBrk="0" fontAlgn="base" hangingPunct="0">
              <a:spcBef>
                <a:spcPct val="0"/>
              </a:spcBef>
              <a:spcAft>
                <a:spcPct val="0"/>
              </a:spcAft>
              <a:defRPr sz="6600" b="1">
                <a:solidFill>
                  <a:schemeClr val="tx1"/>
                </a:solidFill>
                <a:latin typeface="Arial" pitchFamily="34" charset="0"/>
              </a:defRPr>
            </a:lvl8pPr>
            <a:lvl9pPr marL="3885438" indent="-228555" defTabSz="965010" eaLnBrk="0" fontAlgn="base" hangingPunct="0">
              <a:spcBef>
                <a:spcPct val="0"/>
              </a:spcBef>
              <a:spcAft>
                <a:spcPct val="0"/>
              </a:spcAft>
              <a:defRPr sz="6600" b="1">
                <a:solidFill>
                  <a:schemeClr val="tx1"/>
                </a:solidFill>
                <a:latin typeface="Arial" pitchFamily="34" charset="0"/>
              </a:defRPr>
            </a:lvl9pPr>
          </a:lstStyle>
          <a:p>
            <a:fld id="{EA87F959-8E3E-4494-A7B8-8E1972085DA4}" type="slidenum">
              <a:rPr lang="de-DE" altLang="de-DE" sz="1300" b="0">
                <a:latin typeface="Times New Roman" pitchFamily="18" charset="0"/>
              </a:rPr>
              <a:pPr/>
              <a:t>7</a:t>
            </a:fld>
            <a:endParaRPr lang="de-DE" altLang="de-DE" sz="1300" b="0">
              <a:latin typeface="Times New Roman" pitchFamily="18" charset="0"/>
            </a:endParaRPr>
          </a:p>
        </p:txBody>
      </p:sp>
      <p:sp>
        <p:nvSpPr>
          <p:cNvPr id="69635" name="Rectangle 2"/>
          <p:cNvSpPr>
            <a:spLocks noGrp="1" noRot="1" noChangeAspect="1" noChangeArrowheads="1" noTextEdit="1"/>
          </p:cNvSpPr>
          <p:nvPr>
            <p:ph type="sldImg"/>
          </p:nvPr>
        </p:nvSpPr>
        <p:spPr>
          <a:xfrm>
            <a:off x="139700" y="768350"/>
            <a:ext cx="6819900" cy="3836988"/>
          </a:xfrm>
          <a:ln/>
        </p:spPr>
      </p:sp>
      <p:sp>
        <p:nvSpPr>
          <p:cNvPr id="69636" name="Rectangle 3"/>
          <p:cNvSpPr>
            <a:spLocks noGrp="1" noChangeArrowheads="1"/>
          </p:cNvSpPr>
          <p:nvPr>
            <p:ph type="body" idx="1"/>
          </p:nvPr>
        </p:nvSpPr>
        <p:spPr>
          <a:xfrm>
            <a:off x="1" y="4627567"/>
            <a:ext cx="7099300" cy="5241925"/>
          </a:xfrm>
          <a:noFill/>
        </p:spPr>
        <p:txBody>
          <a:bodyPr/>
          <a:lstStyle/>
          <a:p>
            <a:pPr>
              <a:spcBef>
                <a:spcPct val="0"/>
              </a:spcBef>
            </a:pPr>
            <a:r>
              <a:rPr lang="de-DE" altLang="de-DE" sz="2300" dirty="0" err="1">
                <a:latin typeface="Arial" pitchFamily="34" charset="0"/>
              </a:rPr>
              <a:t>You</a:t>
            </a:r>
            <a:r>
              <a:rPr lang="de-DE" altLang="de-DE" sz="2300" dirty="0">
                <a:latin typeface="Arial" pitchFamily="34" charset="0"/>
              </a:rPr>
              <a:t> will </a:t>
            </a:r>
            <a:r>
              <a:rPr lang="de-DE" altLang="de-DE" sz="2300" dirty="0" err="1">
                <a:latin typeface="Arial" pitchFamily="34" charset="0"/>
              </a:rPr>
              <a:t>be</a:t>
            </a:r>
            <a:r>
              <a:rPr lang="de-DE" altLang="de-DE" sz="2300" dirty="0">
                <a:latin typeface="Arial" pitchFamily="34" charset="0"/>
              </a:rPr>
              <a:t> </a:t>
            </a:r>
            <a:r>
              <a:rPr lang="de-DE" altLang="de-DE" sz="2300" dirty="0" err="1">
                <a:latin typeface="Arial" pitchFamily="34" charset="0"/>
              </a:rPr>
              <a:t>reminded</a:t>
            </a:r>
            <a:r>
              <a:rPr lang="de-DE" altLang="de-DE" sz="2300" dirty="0">
                <a:latin typeface="Arial" pitchFamily="34" charset="0"/>
              </a:rPr>
              <a:t> of </a:t>
            </a:r>
            <a:r>
              <a:rPr lang="de-DE" altLang="de-DE" sz="2300" dirty="0" err="1">
                <a:latin typeface="Arial" pitchFamily="34" charset="0"/>
              </a:rPr>
              <a:t>things</a:t>
            </a:r>
            <a:r>
              <a:rPr lang="de-DE" altLang="de-DE" sz="2300" dirty="0">
                <a:latin typeface="Arial" pitchFamily="34" charset="0"/>
              </a:rPr>
              <a:t> </a:t>
            </a:r>
            <a:r>
              <a:rPr lang="de-DE" altLang="de-DE" sz="2300" dirty="0" err="1">
                <a:latin typeface="Arial" pitchFamily="34" charset="0"/>
              </a:rPr>
              <a:t>you</a:t>
            </a:r>
            <a:r>
              <a:rPr lang="de-DE" altLang="de-DE" sz="2300" dirty="0">
                <a:latin typeface="Arial" pitchFamily="34" charset="0"/>
              </a:rPr>
              <a:t> </a:t>
            </a:r>
            <a:r>
              <a:rPr lang="de-DE" altLang="de-DE" sz="2300" dirty="0" err="1">
                <a:latin typeface="Arial" pitchFamily="34" charset="0"/>
              </a:rPr>
              <a:t>already</a:t>
            </a:r>
            <a:r>
              <a:rPr lang="de-DE" altLang="de-DE" sz="2300" dirty="0">
                <a:latin typeface="Arial" pitchFamily="34" charset="0"/>
              </a:rPr>
              <a:t> </a:t>
            </a:r>
            <a:r>
              <a:rPr lang="de-DE" altLang="de-DE" sz="2300" dirty="0" err="1">
                <a:latin typeface="Arial" pitchFamily="34" charset="0"/>
              </a:rPr>
              <a:t>know</a:t>
            </a:r>
            <a:r>
              <a:rPr lang="de-DE" altLang="de-DE" sz="2300" dirty="0">
                <a:latin typeface="Arial" pitchFamily="34" charset="0"/>
              </a:rPr>
              <a:t>,</a:t>
            </a:r>
          </a:p>
          <a:p>
            <a:pPr>
              <a:spcBef>
                <a:spcPct val="0"/>
              </a:spcBef>
            </a:pPr>
            <a:r>
              <a:rPr lang="de-DE" altLang="de-DE" sz="2300" dirty="0">
                <a:latin typeface="Arial" pitchFamily="34" charset="0"/>
              </a:rPr>
              <a:t>but </a:t>
            </a:r>
            <a:r>
              <a:rPr lang="de-DE" altLang="de-DE" sz="2300" dirty="0" err="1">
                <a:latin typeface="Arial" pitchFamily="34" charset="0"/>
              </a:rPr>
              <a:t>forgot</a:t>
            </a:r>
            <a:r>
              <a:rPr lang="de-DE" altLang="de-DE" sz="2300" dirty="0">
                <a:latin typeface="Arial" pitchFamily="34" charset="0"/>
              </a:rPr>
              <a:t> to </a:t>
            </a:r>
            <a:r>
              <a:rPr lang="de-DE" altLang="de-DE" sz="2300" dirty="0" err="1">
                <a:latin typeface="Arial" pitchFamily="34" charset="0"/>
              </a:rPr>
              <a:t>pay</a:t>
            </a:r>
            <a:r>
              <a:rPr lang="de-DE" altLang="de-DE" sz="2300" dirty="0">
                <a:latin typeface="Arial" pitchFamily="34" charset="0"/>
              </a:rPr>
              <a:t> </a:t>
            </a:r>
            <a:r>
              <a:rPr lang="de-DE" altLang="de-DE" sz="2300" dirty="0" err="1">
                <a:latin typeface="Arial" pitchFamily="34" charset="0"/>
              </a:rPr>
              <a:t>attention</a:t>
            </a:r>
            <a:r>
              <a:rPr lang="de-DE" altLang="de-DE" sz="2300" dirty="0">
                <a:latin typeface="Arial" pitchFamily="34" charset="0"/>
              </a:rPr>
              <a:t> to.</a:t>
            </a:r>
          </a:p>
          <a:p>
            <a:pPr>
              <a:spcBef>
                <a:spcPct val="0"/>
              </a:spcBef>
            </a:pPr>
            <a:endParaRPr lang="de-DE" altLang="de-DE" sz="2300" dirty="0">
              <a:latin typeface="Arial" pitchFamily="34" charset="0"/>
            </a:endParaRPr>
          </a:p>
          <a:p>
            <a:pPr>
              <a:spcBef>
                <a:spcPct val="0"/>
              </a:spcBef>
            </a:pPr>
            <a:r>
              <a:rPr lang="de-DE" altLang="de-DE" sz="2300" dirty="0">
                <a:latin typeface="Arial" pitchFamily="34" charset="0"/>
              </a:rPr>
              <a:t>Lassen Sie sich von Ihren eigenen Ideen inspirieren. In uns allen schlummern </a:t>
            </a:r>
            <a:r>
              <a:rPr lang="de-DE" altLang="de-DE" sz="2300" noProof="1">
                <a:latin typeface="Arial" pitchFamily="34" charset="0"/>
              </a:rPr>
              <a:t>ungeborene</a:t>
            </a:r>
            <a:r>
              <a:rPr lang="de-DE" altLang="de-DE" sz="2300" dirty="0">
                <a:latin typeface="Arial" pitchFamily="34" charset="0"/>
              </a:rPr>
              <a:t> Ideen und Konzepte. Unser U</a:t>
            </a:r>
            <a:r>
              <a:rPr lang="de-DE" altLang="de-DE" sz="2300" noProof="1">
                <a:latin typeface="Arial" pitchFamily="34" charset="0"/>
              </a:rPr>
              <a:t>nterbewusst</a:t>
            </a:r>
            <a:r>
              <a:rPr lang="de-DE" altLang="de-DE" sz="2300" dirty="0">
                <a:latin typeface="Arial" pitchFamily="34" charset="0"/>
              </a:rPr>
              <a:t>sein ist wie </a:t>
            </a:r>
            <a:r>
              <a:rPr lang="de-DE" altLang="de-DE" sz="2300" noProof="1">
                <a:latin typeface="Arial" pitchFamily="34" charset="0"/>
              </a:rPr>
              <a:t>ein unterirdisches Reservoir</a:t>
            </a:r>
            <a:r>
              <a:rPr lang="de-DE" altLang="de-DE" sz="2300" dirty="0">
                <a:latin typeface="Arial" pitchFamily="34" charset="0"/>
              </a:rPr>
              <a:t>, in dem </a:t>
            </a:r>
            <a:r>
              <a:rPr lang="de-DE" altLang="de-DE" sz="2300" noProof="1">
                <a:latin typeface="Arial" pitchFamily="34" charset="0"/>
              </a:rPr>
              <a:t>kreative</a:t>
            </a:r>
            <a:r>
              <a:rPr lang="de-DE" altLang="de-DE" sz="2300" dirty="0">
                <a:latin typeface="Arial" pitchFamily="34" charset="0"/>
              </a:rPr>
              <a:t>, originelle</a:t>
            </a:r>
            <a:r>
              <a:rPr lang="de-DE" altLang="de-DE" sz="2300" noProof="1">
                <a:latin typeface="Arial" pitchFamily="34" charset="0"/>
              </a:rPr>
              <a:t> Gedanken</a:t>
            </a:r>
            <a:r>
              <a:rPr lang="de-DE" altLang="de-DE" sz="2300" dirty="0">
                <a:latin typeface="Arial" pitchFamily="34" charset="0"/>
              </a:rPr>
              <a:t> im Verborgenen lagern. Zapfen Sie dieses </a:t>
            </a:r>
            <a:r>
              <a:rPr lang="de-DE" altLang="de-DE" sz="2300" noProof="1">
                <a:latin typeface="Arial" pitchFamily="34" charset="0"/>
              </a:rPr>
              <a:t>Reservoir</a:t>
            </a:r>
            <a:r>
              <a:rPr lang="de-DE" altLang="de-DE" sz="2300" dirty="0">
                <a:latin typeface="Arial" pitchFamily="34" charset="0"/>
              </a:rPr>
              <a:t> an und fördern Sie diese Ideen zu Tage, bringen Sie sie ans Tageslicht. Heben Sie die verborgenen</a:t>
            </a:r>
            <a:r>
              <a:rPr lang="de-DE" altLang="de-DE" sz="2300" noProof="1">
                <a:latin typeface="Arial" pitchFamily="34" charset="0"/>
              </a:rPr>
              <a:t> Schätze</a:t>
            </a:r>
            <a:r>
              <a:rPr lang="de-DE" altLang="de-DE" sz="2300" dirty="0">
                <a:latin typeface="Arial" pitchFamily="34" charset="0"/>
              </a:rPr>
              <a:t> in Ihrem </a:t>
            </a:r>
            <a:r>
              <a:rPr lang="de-DE" altLang="de-DE" sz="2300" noProof="1">
                <a:latin typeface="Arial" pitchFamily="34" charset="0"/>
              </a:rPr>
              <a:t>Ideenspeicher</a:t>
            </a:r>
            <a:r>
              <a:rPr lang="de-DE" altLang="de-DE" sz="2300" dirty="0">
                <a:latin typeface="Arial" pitchFamily="34" charset="0"/>
              </a:rPr>
              <a:t>. Nutzen Sie die ungenutzte</a:t>
            </a:r>
          </a:p>
          <a:p>
            <a:pPr>
              <a:spcBef>
                <a:spcPct val="0"/>
              </a:spcBef>
            </a:pPr>
            <a:r>
              <a:rPr lang="de-DE" altLang="de-DE" sz="2300" dirty="0">
                <a:latin typeface="Arial" pitchFamily="34" charset="0"/>
              </a:rPr>
              <a:t>Energie. Erwecken Sie die </a:t>
            </a:r>
            <a:r>
              <a:rPr lang="de-DE" altLang="de-DE" sz="2300" noProof="1">
                <a:latin typeface="Arial" pitchFamily="34" charset="0"/>
              </a:rPr>
              <a:t>schlafende</a:t>
            </a:r>
            <a:r>
              <a:rPr lang="de-DE" altLang="de-DE" sz="2300" dirty="0">
                <a:latin typeface="Arial" pitchFamily="34" charset="0"/>
              </a:rPr>
              <a:t>n Konzepte zum Leben. Nutzen Sie die ungenutzte Talente</a:t>
            </a:r>
            <a:r>
              <a:rPr lang="de-DE" altLang="de-DE" sz="2300" noProof="1">
                <a:latin typeface="Arial" pitchFamily="34" charset="0"/>
              </a:rPr>
              <a:t> </a:t>
            </a:r>
            <a:endParaRPr lang="de-DE" altLang="de-DE" sz="2300" dirty="0">
              <a:latin typeface="Arial" pitchFamily="34" charset="0"/>
            </a:endParaRPr>
          </a:p>
          <a:p>
            <a:pPr>
              <a:spcBef>
                <a:spcPct val="0"/>
              </a:spcBef>
            </a:pPr>
            <a:r>
              <a:rPr lang="de-DE" altLang="de-DE" sz="2300" dirty="0">
                <a:latin typeface="Arial" pitchFamily="34" charset="0"/>
              </a:rPr>
              <a:t>In jedem von uns steckt mehr, als wir manchmal glauben. Fördern Sie sich und fordern Sie sich!</a:t>
            </a:r>
          </a:p>
          <a:p>
            <a:pPr>
              <a:spcBef>
                <a:spcPct val="0"/>
              </a:spcBef>
            </a:pPr>
            <a:r>
              <a:rPr lang="de-DE" altLang="de-DE" sz="2300" dirty="0">
                <a:latin typeface="Arial" pitchFamily="34" charset="0"/>
              </a:rPr>
              <a:t>Setzen Sie Ihre gesamte Energie frei!</a:t>
            </a:r>
          </a:p>
          <a:p>
            <a:pPr>
              <a:spcBef>
                <a:spcPct val="0"/>
              </a:spcBef>
            </a:pPr>
            <a:r>
              <a:rPr lang="de-DE" altLang="de-DE" sz="1400" noProof="1">
                <a:latin typeface="Arial" pitchFamily="34" charset="0"/>
              </a:rPr>
              <a:t>Tap into your hidden reservoir of creative thoughts and unborn concepts just waiting for a trigger to emerge</a:t>
            </a:r>
            <a:endParaRPr lang="de-DE" altLang="de-DE" sz="1400" dirty="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26346">
              <a:defRPr sz="6300" b="1">
                <a:solidFill>
                  <a:schemeClr val="tx1"/>
                </a:solidFill>
                <a:latin typeface="Arial" pitchFamily="34" charset="0"/>
              </a:defRPr>
            </a:lvl1pPr>
            <a:lvl2pPr marL="713043" indent="-274247" defTabSz="926346">
              <a:defRPr sz="6300" b="1">
                <a:solidFill>
                  <a:schemeClr val="tx1"/>
                </a:solidFill>
                <a:latin typeface="Arial" pitchFamily="34" charset="0"/>
              </a:defRPr>
            </a:lvl2pPr>
            <a:lvl3pPr marL="1096988" indent="-219399" defTabSz="926346">
              <a:defRPr sz="6300" b="1">
                <a:solidFill>
                  <a:schemeClr val="tx1"/>
                </a:solidFill>
                <a:latin typeface="Arial" pitchFamily="34" charset="0"/>
              </a:defRPr>
            </a:lvl3pPr>
            <a:lvl4pPr marL="1535785" indent="-219399" defTabSz="926346">
              <a:defRPr sz="6300" b="1">
                <a:solidFill>
                  <a:schemeClr val="tx1"/>
                </a:solidFill>
                <a:latin typeface="Arial" pitchFamily="34" charset="0"/>
              </a:defRPr>
            </a:lvl4pPr>
            <a:lvl5pPr marL="1974580" indent="-219399" defTabSz="926346">
              <a:defRPr sz="6300" b="1">
                <a:solidFill>
                  <a:schemeClr val="tx1"/>
                </a:solidFill>
                <a:latin typeface="Arial" pitchFamily="34" charset="0"/>
              </a:defRPr>
            </a:lvl5pPr>
            <a:lvl6pPr marL="2413375" indent="-219399" defTabSz="926346" eaLnBrk="0" fontAlgn="base" hangingPunct="0">
              <a:spcBef>
                <a:spcPct val="0"/>
              </a:spcBef>
              <a:spcAft>
                <a:spcPct val="0"/>
              </a:spcAft>
              <a:defRPr sz="6300" b="1">
                <a:solidFill>
                  <a:schemeClr val="tx1"/>
                </a:solidFill>
                <a:latin typeface="Arial" pitchFamily="34" charset="0"/>
              </a:defRPr>
            </a:lvl6pPr>
            <a:lvl7pPr marL="2852172" indent="-219399" defTabSz="926346" eaLnBrk="0" fontAlgn="base" hangingPunct="0">
              <a:spcBef>
                <a:spcPct val="0"/>
              </a:spcBef>
              <a:spcAft>
                <a:spcPct val="0"/>
              </a:spcAft>
              <a:defRPr sz="6300" b="1">
                <a:solidFill>
                  <a:schemeClr val="tx1"/>
                </a:solidFill>
                <a:latin typeface="Arial" pitchFamily="34" charset="0"/>
              </a:defRPr>
            </a:lvl7pPr>
            <a:lvl8pPr marL="3290966" indent="-219399" defTabSz="926346" eaLnBrk="0" fontAlgn="base" hangingPunct="0">
              <a:spcBef>
                <a:spcPct val="0"/>
              </a:spcBef>
              <a:spcAft>
                <a:spcPct val="0"/>
              </a:spcAft>
              <a:defRPr sz="6300" b="1">
                <a:solidFill>
                  <a:schemeClr val="tx1"/>
                </a:solidFill>
                <a:latin typeface="Arial" pitchFamily="34" charset="0"/>
              </a:defRPr>
            </a:lvl8pPr>
            <a:lvl9pPr marL="3729762" indent="-219399" defTabSz="926346" eaLnBrk="0" fontAlgn="base" hangingPunct="0">
              <a:spcBef>
                <a:spcPct val="0"/>
              </a:spcBef>
              <a:spcAft>
                <a:spcPct val="0"/>
              </a:spcAft>
              <a:defRPr sz="6300" b="1">
                <a:solidFill>
                  <a:schemeClr val="tx1"/>
                </a:solidFill>
                <a:latin typeface="Arial" pitchFamily="34" charset="0"/>
              </a:defRPr>
            </a:lvl9pPr>
          </a:lstStyle>
          <a:p>
            <a:fld id="{157AA556-98B9-4686-B78C-53A4CC8BA75F}" type="slidenum">
              <a:rPr lang="de-DE" altLang="de-DE" sz="1200" b="0">
                <a:latin typeface="Times New Roman" pitchFamily="18" charset="0"/>
              </a:rPr>
              <a:pPr/>
              <a:t>8</a:t>
            </a:fld>
            <a:endParaRPr lang="de-DE" altLang="de-DE" sz="1200" b="0">
              <a:latin typeface="Times New Roman" pitchFamily="18" charset="0"/>
            </a:endParaRPr>
          </a:p>
        </p:txBody>
      </p:sp>
      <p:sp>
        <p:nvSpPr>
          <p:cNvPr id="71683" name="Rectangle 2"/>
          <p:cNvSpPr>
            <a:spLocks noGrp="1" noRot="1" noChangeAspect="1" noChangeArrowheads="1" noTextEdit="1"/>
          </p:cNvSpPr>
          <p:nvPr>
            <p:ph type="sldImg"/>
          </p:nvPr>
        </p:nvSpPr>
        <p:spPr>
          <a:xfrm>
            <a:off x="139700" y="768350"/>
            <a:ext cx="6819900" cy="3836988"/>
          </a:xfrm>
          <a:ln/>
        </p:spPr>
      </p:sp>
      <p:sp>
        <p:nvSpPr>
          <p:cNvPr id="71684" name="Rectangle 3"/>
          <p:cNvSpPr>
            <a:spLocks noGrp="1" noChangeArrowheads="1"/>
          </p:cNvSpPr>
          <p:nvPr>
            <p:ph type="body" idx="1"/>
          </p:nvPr>
        </p:nvSpPr>
        <p:spPr>
          <a:xfrm>
            <a:off x="1" y="4627565"/>
            <a:ext cx="7099300" cy="5186362"/>
          </a:xfrm>
          <a:noFill/>
        </p:spPr>
        <p:txBody>
          <a:bodyPr/>
          <a:lstStyle/>
          <a:p>
            <a:pPr lvl="0">
              <a:lnSpc>
                <a:spcPct val="110000"/>
              </a:lnSpc>
            </a:pPr>
            <a:r>
              <a:rPr lang="de-DE" altLang="de-DE" sz="2700" dirty="0">
                <a:latin typeface="Arial" panose="020B0604020202020204" pitchFamily="34" charset="0"/>
                <a:cs typeface="Arial" panose="020B0604020202020204" pitchFamily="34" charset="0"/>
              </a:rPr>
              <a:t>Und wenn Sie eine solche Idee oder einen Einfall haben: Bitte halten Sie dies auf Papier fest, bevor Sie sie vergessen - und das wäre schade. </a:t>
            </a:r>
            <a:r>
              <a:rPr lang="de-DE" altLang="de-DE" sz="2700" dirty="0">
                <a:solidFill>
                  <a:prstClr val="black"/>
                </a:solidFill>
                <a:latin typeface="Arial" panose="020B0604020202020204" pitchFamily="34" charset="0"/>
                <a:ea typeface="Verdana" panose="020B0604030504040204" pitchFamily="34" charset="0"/>
                <a:cs typeface="Arial" panose="020B0604020202020204" pitchFamily="34" charset="0"/>
              </a:rPr>
              <a:t>Was man aufschreibt, kann man nicht vergessen. Was man vergessen hat, kann man nicht mehr aufschreiben.</a:t>
            </a:r>
          </a:p>
          <a:p>
            <a:pPr>
              <a:spcBef>
                <a:spcPct val="0"/>
              </a:spcBef>
            </a:pPr>
            <a:r>
              <a:rPr lang="de-DE" altLang="de-DE" sz="2500" dirty="0">
                <a:latin typeface="Arial" pitchFamily="34" charset="0"/>
              </a:rPr>
              <a:t>Research </a:t>
            </a:r>
            <a:r>
              <a:rPr lang="de-DE" altLang="de-DE" sz="2500" dirty="0" err="1">
                <a:latin typeface="Arial" pitchFamily="34" charset="0"/>
              </a:rPr>
              <a:t>has</a:t>
            </a:r>
            <a:r>
              <a:rPr lang="de-DE" altLang="de-DE" sz="2500" dirty="0">
                <a:latin typeface="Arial" pitchFamily="34" charset="0"/>
              </a:rPr>
              <a:t> </a:t>
            </a:r>
            <a:r>
              <a:rPr lang="de-DE" altLang="de-DE" sz="2500" dirty="0" err="1">
                <a:latin typeface="Arial" pitchFamily="34" charset="0"/>
              </a:rPr>
              <a:t>shown</a:t>
            </a:r>
            <a:r>
              <a:rPr lang="de-DE" altLang="de-DE" sz="2500" dirty="0">
                <a:latin typeface="Arial" pitchFamily="34" charset="0"/>
              </a:rPr>
              <a:t> </a:t>
            </a:r>
            <a:r>
              <a:rPr lang="de-DE" altLang="de-DE" sz="2500" dirty="0" err="1">
                <a:latin typeface="Arial" pitchFamily="34" charset="0"/>
              </a:rPr>
              <a:t>that</a:t>
            </a:r>
            <a:r>
              <a:rPr lang="de-DE" altLang="de-DE" sz="2500" dirty="0">
                <a:latin typeface="Arial" pitchFamily="34" charset="0"/>
              </a:rPr>
              <a:t> - </a:t>
            </a:r>
            <a:r>
              <a:rPr lang="de-DE" altLang="de-DE" sz="2500" dirty="0" err="1">
                <a:latin typeface="Arial" pitchFamily="34" charset="0"/>
              </a:rPr>
              <a:t>if</a:t>
            </a:r>
            <a:r>
              <a:rPr lang="de-DE" altLang="de-DE" sz="2500" dirty="0">
                <a:latin typeface="Arial" pitchFamily="34" charset="0"/>
              </a:rPr>
              <a:t> </a:t>
            </a:r>
            <a:r>
              <a:rPr lang="de-DE" altLang="de-DE" sz="2500" dirty="0" err="1">
                <a:latin typeface="Arial" pitchFamily="34" charset="0"/>
              </a:rPr>
              <a:t>you</a:t>
            </a:r>
            <a:r>
              <a:rPr lang="de-DE" altLang="de-DE" sz="2500" dirty="0">
                <a:latin typeface="Arial" pitchFamily="34" charset="0"/>
              </a:rPr>
              <a:t> </a:t>
            </a:r>
            <a:r>
              <a:rPr lang="de-DE" altLang="de-DE" sz="2500" dirty="0" err="1">
                <a:latin typeface="Arial" pitchFamily="34" charset="0"/>
              </a:rPr>
              <a:t>don't</a:t>
            </a:r>
            <a:r>
              <a:rPr lang="de-DE" altLang="de-DE" sz="2500" dirty="0">
                <a:latin typeface="Arial" pitchFamily="34" charset="0"/>
              </a:rPr>
              <a:t> </a:t>
            </a:r>
            <a:r>
              <a:rPr lang="de-DE" altLang="de-DE" sz="2500" dirty="0" err="1">
                <a:latin typeface="Arial" pitchFamily="34" charset="0"/>
              </a:rPr>
              <a:t>write</a:t>
            </a:r>
            <a:r>
              <a:rPr lang="de-DE" altLang="de-DE" sz="2500" dirty="0">
                <a:latin typeface="Arial" pitchFamily="34" charset="0"/>
              </a:rPr>
              <a:t> it down </a:t>
            </a:r>
            <a:r>
              <a:rPr lang="de-DE" altLang="de-DE" sz="2500" dirty="0" err="1">
                <a:latin typeface="Arial" pitchFamily="34" charset="0"/>
              </a:rPr>
              <a:t>immediately</a:t>
            </a:r>
            <a:r>
              <a:rPr lang="de-DE" altLang="de-DE" sz="2500" dirty="0">
                <a:latin typeface="Arial" pitchFamily="34" charset="0"/>
              </a:rPr>
              <a:t> - </a:t>
            </a:r>
            <a:r>
              <a:rPr lang="de-DE" altLang="de-DE" sz="2500" dirty="0" err="1">
                <a:latin typeface="Arial" pitchFamily="34" charset="0"/>
              </a:rPr>
              <a:t>you</a:t>
            </a:r>
            <a:r>
              <a:rPr lang="de-DE" altLang="de-DE" sz="2500" dirty="0">
                <a:latin typeface="Arial" pitchFamily="34" charset="0"/>
              </a:rPr>
              <a:t> </a:t>
            </a:r>
            <a:r>
              <a:rPr lang="de-DE" altLang="de-DE" sz="2500" dirty="0" err="1">
                <a:latin typeface="Arial" pitchFamily="34" charset="0"/>
              </a:rPr>
              <a:t>run</a:t>
            </a:r>
            <a:r>
              <a:rPr lang="de-DE" altLang="de-DE" sz="2500" dirty="0">
                <a:latin typeface="Arial" pitchFamily="34" charset="0"/>
              </a:rPr>
              <a:t> a high </a:t>
            </a:r>
            <a:r>
              <a:rPr lang="de-DE" altLang="de-DE" sz="2500" dirty="0" err="1">
                <a:latin typeface="Arial" pitchFamily="34" charset="0"/>
              </a:rPr>
              <a:t>risk</a:t>
            </a:r>
            <a:r>
              <a:rPr lang="de-DE" altLang="de-DE" sz="2500" dirty="0">
                <a:latin typeface="Arial" pitchFamily="34" charset="0"/>
              </a:rPr>
              <a:t> of </a:t>
            </a:r>
            <a:r>
              <a:rPr lang="de-DE" altLang="de-DE" sz="2500" dirty="0" err="1">
                <a:latin typeface="Arial" pitchFamily="34" charset="0"/>
              </a:rPr>
              <a:t>forgetting</a:t>
            </a:r>
            <a:r>
              <a:rPr lang="de-DE" altLang="de-DE" sz="2500" dirty="0">
                <a:latin typeface="Arial" pitchFamily="34" charset="0"/>
              </a:rPr>
              <a:t> it. And it would </a:t>
            </a:r>
            <a:r>
              <a:rPr lang="de-DE" altLang="de-DE" sz="2500" dirty="0" err="1">
                <a:latin typeface="Arial" pitchFamily="34" charset="0"/>
              </a:rPr>
              <a:t>be</a:t>
            </a:r>
            <a:r>
              <a:rPr lang="de-DE" altLang="de-DE" sz="2500" dirty="0">
                <a:latin typeface="Arial" pitchFamily="34" charset="0"/>
              </a:rPr>
              <a:t> a </a:t>
            </a:r>
            <a:r>
              <a:rPr lang="de-DE" altLang="de-DE" sz="2500" dirty="0" err="1">
                <a:latin typeface="Arial" pitchFamily="34" charset="0"/>
              </a:rPr>
              <a:t>pity</a:t>
            </a:r>
            <a:r>
              <a:rPr lang="de-DE" altLang="de-DE" sz="2500" dirty="0">
                <a:latin typeface="Arial" pitchFamily="34" charset="0"/>
              </a:rPr>
              <a:t> </a:t>
            </a:r>
            <a:r>
              <a:rPr lang="de-DE" altLang="de-DE" sz="2500" dirty="0" err="1">
                <a:latin typeface="Arial" pitchFamily="34" charset="0"/>
              </a:rPr>
              <a:t>if</a:t>
            </a:r>
            <a:r>
              <a:rPr lang="de-DE" altLang="de-DE" sz="2500" dirty="0">
                <a:latin typeface="Arial" pitchFamily="34" charset="0"/>
              </a:rPr>
              <a:t> an innovative </a:t>
            </a:r>
            <a:r>
              <a:rPr lang="de-DE" altLang="de-DE" sz="2500" dirty="0" err="1">
                <a:latin typeface="Arial" pitchFamily="34" charset="0"/>
              </a:rPr>
              <a:t>idea</a:t>
            </a:r>
            <a:r>
              <a:rPr lang="de-DE" altLang="de-DE" sz="2500" dirty="0">
                <a:latin typeface="Arial" pitchFamily="34" charset="0"/>
              </a:rPr>
              <a:t> is lost. Schreiben Sie, auf, was Ihnen in den Sinn kommt, notieren Sie, was für Sie wichtig ist. </a:t>
            </a:r>
            <a:r>
              <a:rPr lang="de-DE" altLang="de-DE" sz="2500" dirty="0" err="1">
                <a:latin typeface="Arial" pitchFamily="34" charset="0"/>
              </a:rPr>
              <a:t>Use</a:t>
            </a:r>
            <a:r>
              <a:rPr lang="de-DE" altLang="de-DE" sz="2500" dirty="0">
                <a:latin typeface="Arial" pitchFamily="34" charset="0"/>
              </a:rPr>
              <a:t> </a:t>
            </a:r>
            <a:r>
              <a:rPr lang="de-DE" altLang="de-DE" sz="2500" dirty="0" err="1">
                <a:latin typeface="Arial" pitchFamily="34" charset="0"/>
              </a:rPr>
              <a:t>them</a:t>
            </a:r>
            <a:r>
              <a:rPr lang="de-DE" altLang="de-DE" sz="2500" dirty="0">
                <a:latin typeface="Arial" pitchFamily="34" charset="0"/>
              </a:rPr>
              <a:t> </a:t>
            </a:r>
            <a:r>
              <a:rPr lang="de-DE" altLang="de-DE" sz="2500" dirty="0" err="1">
                <a:latin typeface="Arial" pitchFamily="34" charset="0"/>
              </a:rPr>
              <a:t>or</a:t>
            </a:r>
            <a:r>
              <a:rPr lang="de-DE" altLang="de-DE" sz="2500" dirty="0">
                <a:latin typeface="Arial" pitchFamily="34" charset="0"/>
              </a:rPr>
              <a:t> </a:t>
            </a:r>
            <a:r>
              <a:rPr lang="de-DE" altLang="de-DE" sz="2500" dirty="0" err="1">
                <a:latin typeface="Arial" pitchFamily="34" charset="0"/>
              </a:rPr>
              <a:t>loose</a:t>
            </a:r>
            <a:r>
              <a:rPr lang="de-DE" altLang="de-DE" sz="2500" dirty="0">
                <a:latin typeface="Arial" pitchFamily="34" charset="0"/>
              </a:rPr>
              <a:t> </a:t>
            </a:r>
            <a:r>
              <a:rPr lang="de-DE" altLang="de-DE" sz="2500" dirty="0" err="1">
                <a:latin typeface="Arial" pitchFamily="34" charset="0"/>
              </a:rPr>
              <a:t>them</a:t>
            </a:r>
            <a:endParaRPr lang="de-DE" altLang="de-DE" sz="2500" dirty="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7"/>
          <p:cNvSpPr>
            <a:spLocks noGrp="1" noChangeArrowheads="1"/>
          </p:cNvSpPr>
          <p:nvPr>
            <p:ph type="sldNum" sz="quarter" idx="5"/>
          </p:nvPr>
        </p:nvSpPr>
        <p:spPr>
          <a:noFill/>
        </p:spPr>
        <p:txBody>
          <a:bodyPr/>
          <a:lstStyle>
            <a:lvl1pPr>
              <a:defRPr sz="2600">
                <a:solidFill>
                  <a:schemeClr val="tx1"/>
                </a:solidFill>
                <a:latin typeface="Times New Roman" pitchFamily="18" charset="0"/>
              </a:defRPr>
            </a:lvl1pPr>
            <a:lvl2pPr marL="804684" indent="-309494">
              <a:defRPr sz="2600">
                <a:solidFill>
                  <a:schemeClr val="tx1"/>
                </a:solidFill>
                <a:latin typeface="Times New Roman" pitchFamily="18" charset="0"/>
              </a:defRPr>
            </a:lvl2pPr>
            <a:lvl3pPr marL="1237976" indent="-247596">
              <a:defRPr sz="2600">
                <a:solidFill>
                  <a:schemeClr val="tx1"/>
                </a:solidFill>
                <a:latin typeface="Times New Roman" pitchFamily="18" charset="0"/>
              </a:defRPr>
            </a:lvl3pPr>
            <a:lvl4pPr marL="1733167" indent="-247596">
              <a:defRPr sz="2600">
                <a:solidFill>
                  <a:schemeClr val="tx1"/>
                </a:solidFill>
                <a:latin typeface="Times New Roman" pitchFamily="18" charset="0"/>
              </a:defRPr>
            </a:lvl4pPr>
            <a:lvl5pPr marL="2228358" indent="-247596">
              <a:defRPr sz="2600">
                <a:solidFill>
                  <a:schemeClr val="tx1"/>
                </a:solidFill>
                <a:latin typeface="Times New Roman" pitchFamily="18" charset="0"/>
              </a:defRPr>
            </a:lvl5pPr>
            <a:lvl6pPr marL="2723548" indent="-247596" eaLnBrk="0" fontAlgn="base" hangingPunct="0">
              <a:spcBef>
                <a:spcPct val="0"/>
              </a:spcBef>
              <a:spcAft>
                <a:spcPct val="0"/>
              </a:spcAft>
              <a:defRPr sz="2600">
                <a:solidFill>
                  <a:schemeClr val="tx1"/>
                </a:solidFill>
                <a:latin typeface="Times New Roman" pitchFamily="18" charset="0"/>
              </a:defRPr>
            </a:lvl6pPr>
            <a:lvl7pPr marL="3218739" indent="-247596" eaLnBrk="0" fontAlgn="base" hangingPunct="0">
              <a:spcBef>
                <a:spcPct val="0"/>
              </a:spcBef>
              <a:spcAft>
                <a:spcPct val="0"/>
              </a:spcAft>
              <a:defRPr sz="2600">
                <a:solidFill>
                  <a:schemeClr val="tx1"/>
                </a:solidFill>
                <a:latin typeface="Times New Roman" pitchFamily="18" charset="0"/>
              </a:defRPr>
            </a:lvl7pPr>
            <a:lvl8pPr marL="3713929" indent="-247596" eaLnBrk="0" fontAlgn="base" hangingPunct="0">
              <a:spcBef>
                <a:spcPct val="0"/>
              </a:spcBef>
              <a:spcAft>
                <a:spcPct val="0"/>
              </a:spcAft>
              <a:defRPr sz="2600">
                <a:solidFill>
                  <a:schemeClr val="tx1"/>
                </a:solidFill>
                <a:latin typeface="Times New Roman" pitchFamily="18" charset="0"/>
              </a:defRPr>
            </a:lvl8pPr>
            <a:lvl9pPr marL="4209119" indent="-247596" eaLnBrk="0" fontAlgn="base" hangingPunct="0">
              <a:spcBef>
                <a:spcPct val="0"/>
              </a:spcBef>
              <a:spcAft>
                <a:spcPct val="0"/>
              </a:spcAft>
              <a:defRPr sz="2600">
                <a:solidFill>
                  <a:schemeClr val="tx1"/>
                </a:solidFill>
                <a:latin typeface="Times New Roman" pitchFamily="18" charset="0"/>
              </a:defRPr>
            </a:lvl9pPr>
          </a:lstStyle>
          <a:p>
            <a:fld id="{12576E80-AF28-4412-B084-03A93467C2F2}" type="slidenum">
              <a:rPr lang="en-US" altLang="de-DE" sz="1300"/>
              <a:pPr/>
              <a:t>9</a:t>
            </a:fld>
            <a:endParaRPr lang="en-US" altLang="de-DE" sz="1300"/>
          </a:p>
        </p:txBody>
      </p:sp>
      <p:sp>
        <p:nvSpPr>
          <p:cNvPr id="1227779" name="Rectangle 2"/>
          <p:cNvSpPr>
            <a:spLocks noGrp="1" noRot="1" noChangeAspect="1" noChangeArrowheads="1" noTextEdit="1"/>
          </p:cNvSpPr>
          <p:nvPr>
            <p:ph type="sldImg"/>
          </p:nvPr>
        </p:nvSpPr>
        <p:spPr>
          <a:xfrm>
            <a:off x="139700" y="768350"/>
            <a:ext cx="6819900" cy="3836988"/>
          </a:xfrm>
          <a:ln/>
        </p:spPr>
      </p:sp>
      <p:sp>
        <p:nvSpPr>
          <p:cNvPr id="1227780" name="Rectangle 3"/>
          <p:cNvSpPr>
            <a:spLocks noGrp="1" noChangeArrowheads="1"/>
          </p:cNvSpPr>
          <p:nvPr>
            <p:ph type="body" idx="1"/>
          </p:nvPr>
        </p:nvSpPr>
        <p:spPr>
          <a:xfrm>
            <a:off x="82806" y="4861157"/>
            <a:ext cx="6921859" cy="4605821"/>
          </a:xfrm>
          <a:noFill/>
        </p:spPr>
        <p:txBody>
          <a:bodyPr/>
          <a:lstStyle/>
          <a:p>
            <a:r>
              <a:rPr lang="en-IN" altLang="de-DE" sz="2800" dirty="0">
                <a:latin typeface="Arial" pitchFamily="34" charset="0"/>
              </a:rPr>
              <a:t>Operating Systems: How you function.</a:t>
            </a:r>
          </a:p>
          <a:p>
            <a:endParaRPr lang="en-IN" altLang="de-DE" sz="2800" dirty="0">
              <a:latin typeface="Arial" pitchFamily="34" charset="0"/>
            </a:endParaRPr>
          </a:p>
          <a:p>
            <a:r>
              <a:rPr lang="en-IN" altLang="de-DE" sz="2400" dirty="0">
                <a:latin typeface="Arial" pitchFamily="34" charset="0"/>
                <a:cs typeface="Arial" panose="020B0604020202020204" pitchFamily="34" charset="0"/>
              </a:rPr>
              <a:t>High-Content means: E</a:t>
            </a:r>
            <a:r>
              <a:rPr lang="en-US" sz="2400" dirty="0" err="1">
                <a:latin typeface="Arial" panose="020B0604020202020204" pitchFamily="34" charset="0"/>
                <a:cs typeface="Arial" panose="020B0604020202020204" pitchFamily="34" charset="0"/>
              </a:rPr>
              <a:t>xpert</a:t>
            </a:r>
            <a:r>
              <a:rPr lang="en-US" sz="2400" dirty="0">
                <a:latin typeface="Arial" panose="020B0604020202020204" pitchFamily="34" charset="0"/>
                <a:cs typeface="Arial" panose="020B0604020202020204" pitchFamily="34" charset="0"/>
              </a:rPr>
              <a:t>.</a:t>
            </a:r>
          </a:p>
          <a:p>
            <a:r>
              <a:rPr lang="en-GB" sz="2400" dirty="0">
                <a:latin typeface="Arial" panose="020B0604020202020204" pitchFamily="34" charset="0"/>
                <a:cs typeface="Arial" panose="020B0604020202020204" pitchFamily="34" charset="0"/>
              </a:rPr>
              <a:t>Now there are many experts out there,</a:t>
            </a:r>
          </a:p>
          <a:p>
            <a:r>
              <a:rPr lang="en-US" sz="2400" dirty="0">
                <a:latin typeface="Arial" panose="020B0604020202020204" pitchFamily="34" charset="0"/>
                <a:cs typeface="Arial" panose="020B0604020202020204" pitchFamily="34" charset="0"/>
              </a:rPr>
              <a:t>But there are only few good speakers.</a:t>
            </a:r>
          </a:p>
          <a:p>
            <a:r>
              <a:rPr lang="en-US" sz="2400" dirty="0">
                <a:latin typeface="Arial" panose="020B0604020202020204" pitchFamily="34" charset="0"/>
                <a:cs typeface="Arial" panose="020B0604020202020204" pitchFamily="34" charset="0"/>
              </a:rPr>
              <a:t>And there is a great need for great speakers.</a:t>
            </a:r>
          </a:p>
          <a:p>
            <a:r>
              <a:rPr lang="en-US" sz="2400" dirty="0">
                <a:latin typeface="Arial" panose="020B0604020202020204" pitchFamily="34" charset="0"/>
                <a:cs typeface="Arial" panose="020B0604020202020204" pitchFamily="34" charset="0"/>
              </a:rPr>
              <a:t>The good news:</a:t>
            </a:r>
          </a:p>
          <a:p>
            <a:r>
              <a:rPr lang="en-US" sz="2400" dirty="0">
                <a:latin typeface="Arial" panose="020B0604020202020204" pitchFamily="34" charset="0"/>
                <a:cs typeface="Arial" panose="020B0604020202020204" pitchFamily="34" charset="0"/>
              </a:rPr>
              <a:t>That is a skill you can learn if you are serious about it.</a:t>
            </a:r>
          </a:p>
          <a:p>
            <a:r>
              <a:rPr lang="en-GB" sz="2400" dirty="0">
                <a:latin typeface="Arial" panose="020B0604020202020204" pitchFamily="34" charset="0"/>
                <a:cs typeface="Arial" panose="020B0604020202020204" pitchFamily="34" charset="0"/>
              </a:rPr>
              <a:t>if you are serious about it</a:t>
            </a:r>
            <a:endParaRPr lang="de-DE" altLang="de-DE" sz="2600"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C921D4F8-2C23-43C7-82C5-95926506F273}" type="datetimeFigureOut">
              <a:rPr lang="de-DE" smtClean="0"/>
              <a:t>29.03.2023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AE90AA3-E69B-4B0F-8ECE-70A908BFD87C}" type="slidenum">
              <a:rPr lang="de-DE" smtClean="0"/>
              <a:t>‹Nr.›</a:t>
            </a:fld>
            <a:endParaRPr lang="de-DE"/>
          </a:p>
        </p:txBody>
      </p:sp>
    </p:spTree>
    <p:extLst>
      <p:ext uri="{BB962C8B-B14F-4D97-AF65-F5344CB8AC3E}">
        <p14:creationId xmlns:p14="http://schemas.microsoft.com/office/powerpoint/2010/main" val="4210824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921D4F8-2C23-43C7-82C5-95926506F273}" type="datetimeFigureOut">
              <a:rPr lang="de-DE" smtClean="0"/>
              <a:t>29.03.2023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AE90AA3-E69B-4B0F-8ECE-70A908BFD87C}" type="slidenum">
              <a:rPr lang="de-DE" smtClean="0"/>
              <a:t>‹Nr.›</a:t>
            </a:fld>
            <a:endParaRPr lang="de-DE"/>
          </a:p>
        </p:txBody>
      </p:sp>
    </p:spTree>
    <p:extLst>
      <p:ext uri="{BB962C8B-B14F-4D97-AF65-F5344CB8AC3E}">
        <p14:creationId xmlns:p14="http://schemas.microsoft.com/office/powerpoint/2010/main" val="2846501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921D4F8-2C23-43C7-82C5-95926506F273}" type="datetimeFigureOut">
              <a:rPr lang="de-DE" smtClean="0"/>
              <a:t>29.03.2023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AE90AA3-E69B-4B0F-8ECE-70A908BFD87C}" type="slidenum">
              <a:rPr lang="de-DE" smtClean="0"/>
              <a:t>‹Nr.›</a:t>
            </a:fld>
            <a:endParaRPr lang="de-DE"/>
          </a:p>
        </p:txBody>
      </p:sp>
    </p:spTree>
    <p:extLst>
      <p:ext uri="{BB962C8B-B14F-4D97-AF65-F5344CB8AC3E}">
        <p14:creationId xmlns:p14="http://schemas.microsoft.com/office/powerpoint/2010/main" val="1133700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921D4F8-2C23-43C7-82C5-95926506F273}" type="datetimeFigureOut">
              <a:rPr lang="de-DE" smtClean="0"/>
              <a:t>29.03.2023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AE90AA3-E69B-4B0F-8ECE-70A908BFD87C}" type="slidenum">
              <a:rPr lang="de-DE" smtClean="0"/>
              <a:t>‹Nr.›</a:t>
            </a:fld>
            <a:endParaRPr lang="de-DE"/>
          </a:p>
        </p:txBody>
      </p:sp>
    </p:spTree>
    <p:extLst>
      <p:ext uri="{BB962C8B-B14F-4D97-AF65-F5344CB8AC3E}">
        <p14:creationId xmlns:p14="http://schemas.microsoft.com/office/powerpoint/2010/main" val="4182518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C921D4F8-2C23-43C7-82C5-95926506F273}" type="datetimeFigureOut">
              <a:rPr lang="de-DE" smtClean="0"/>
              <a:t>29.03.2023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AE90AA3-E69B-4B0F-8ECE-70A908BFD87C}" type="slidenum">
              <a:rPr lang="de-DE" smtClean="0"/>
              <a:t>‹Nr.›</a:t>
            </a:fld>
            <a:endParaRPr lang="de-DE"/>
          </a:p>
        </p:txBody>
      </p:sp>
    </p:spTree>
    <p:extLst>
      <p:ext uri="{BB962C8B-B14F-4D97-AF65-F5344CB8AC3E}">
        <p14:creationId xmlns:p14="http://schemas.microsoft.com/office/powerpoint/2010/main" val="4219980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C921D4F8-2C23-43C7-82C5-95926506F273}" type="datetimeFigureOut">
              <a:rPr lang="de-DE" smtClean="0"/>
              <a:t>29.03.2023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AE90AA3-E69B-4B0F-8ECE-70A908BFD87C}" type="slidenum">
              <a:rPr lang="de-DE" smtClean="0"/>
              <a:t>‹Nr.›</a:t>
            </a:fld>
            <a:endParaRPr lang="de-DE"/>
          </a:p>
        </p:txBody>
      </p:sp>
    </p:spTree>
    <p:extLst>
      <p:ext uri="{BB962C8B-B14F-4D97-AF65-F5344CB8AC3E}">
        <p14:creationId xmlns:p14="http://schemas.microsoft.com/office/powerpoint/2010/main" val="3261876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C921D4F8-2C23-43C7-82C5-95926506F273}" type="datetimeFigureOut">
              <a:rPr lang="de-DE" smtClean="0"/>
              <a:t>29.03.2023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AE90AA3-E69B-4B0F-8ECE-70A908BFD87C}" type="slidenum">
              <a:rPr lang="de-DE" smtClean="0"/>
              <a:t>‹Nr.›</a:t>
            </a:fld>
            <a:endParaRPr lang="de-DE"/>
          </a:p>
        </p:txBody>
      </p:sp>
    </p:spTree>
    <p:extLst>
      <p:ext uri="{BB962C8B-B14F-4D97-AF65-F5344CB8AC3E}">
        <p14:creationId xmlns:p14="http://schemas.microsoft.com/office/powerpoint/2010/main" val="1027397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C921D4F8-2C23-43C7-82C5-95926506F273}" type="datetimeFigureOut">
              <a:rPr lang="de-DE" smtClean="0"/>
              <a:t>29.03.2023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AE90AA3-E69B-4B0F-8ECE-70A908BFD87C}" type="slidenum">
              <a:rPr lang="de-DE" smtClean="0"/>
              <a:t>‹Nr.›</a:t>
            </a:fld>
            <a:endParaRPr lang="de-DE"/>
          </a:p>
        </p:txBody>
      </p:sp>
    </p:spTree>
    <p:extLst>
      <p:ext uri="{BB962C8B-B14F-4D97-AF65-F5344CB8AC3E}">
        <p14:creationId xmlns:p14="http://schemas.microsoft.com/office/powerpoint/2010/main" val="2331653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921D4F8-2C23-43C7-82C5-95926506F273}" type="datetimeFigureOut">
              <a:rPr lang="de-DE" smtClean="0"/>
              <a:t>29.03.2023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AE90AA3-E69B-4B0F-8ECE-70A908BFD87C}" type="slidenum">
              <a:rPr lang="de-DE" smtClean="0"/>
              <a:t>‹Nr.›</a:t>
            </a:fld>
            <a:endParaRPr lang="de-DE"/>
          </a:p>
        </p:txBody>
      </p:sp>
    </p:spTree>
    <p:extLst>
      <p:ext uri="{BB962C8B-B14F-4D97-AF65-F5344CB8AC3E}">
        <p14:creationId xmlns:p14="http://schemas.microsoft.com/office/powerpoint/2010/main" val="2850216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C921D4F8-2C23-43C7-82C5-95926506F273}" type="datetimeFigureOut">
              <a:rPr lang="de-DE" smtClean="0"/>
              <a:t>29.03.2023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AE90AA3-E69B-4B0F-8ECE-70A908BFD87C}" type="slidenum">
              <a:rPr lang="de-DE" smtClean="0"/>
              <a:t>‹Nr.›</a:t>
            </a:fld>
            <a:endParaRPr lang="de-DE"/>
          </a:p>
        </p:txBody>
      </p:sp>
    </p:spTree>
    <p:extLst>
      <p:ext uri="{BB962C8B-B14F-4D97-AF65-F5344CB8AC3E}">
        <p14:creationId xmlns:p14="http://schemas.microsoft.com/office/powerpoint/2010/main" val="3049499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C921D4F8-2C23-43C7-82C5-95926506F273}" type="datetimeFigureOut">
              <a:rPr lang="de-DE" smtClean="0"/>
              <a:t>29.03.2023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AE90AA3-E69B-4B0F-8ECE-70A908BFD87C}" type="slidenum">
              <a:rPr lang="de-DE" smtClean="0"/>
              <a:t>‹Nr.›</a:t>
            </a:fld>
            <a:endParaRPr lang="de-DE"/>
          </a:p>
        </p:txBody>
      </p:sp>
    </p:spTree>
    <p:extLst>
      <p:ext uri="{BB962C8B-B14F-4D97-AF65-F5344CB8AC3E}">
        <p14:creationId xmlns:p14="http://schemas.microsoft.com/office/powerpoint/2010/main" val="2517671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1D4F8-2C23-43C7-82C5-95926506F273}" type="datetimeFigureOut">
              <a:rPr lang="de-DE" smtClean="0"/>
              <a:t>29.03.2023</a:t>
            </a:fld>
            <a:endParaRPr lang="de-DE"/>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90AA3-E69B-4B0F-8ECE-70A908BFD87C}" type="slidenum">
              <a:rPr lang="de-DE" smtClean="0"/>
              <a:t>‹Nr.›</a:t>
            </a:fld>
            <a:endParaRPr lang="de-DE"/>
          </a:p>
        </p:txBody>
      </p:sp>
    </p:spTree>
    <p:extLst>
      <p:ext uri="{BB962C8B-B14F-4D97-AF65-F5344CB8AC3E}">
        <p14:creationId xmlns:p14="http://schemas.microsoft.com/office/powerpoint/2010/main" val="1777623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648999" y="116632"/>
            <a:ext cx="8892480" cy="5420074"/>
          </a:xfrm>
          <a:prstGeom prst="rect">
            <a:avLst/>
          </a:prstGeom>
        </p:spPr>
        <p:txBody>
          <a:bodyPr wrap="square">
            <a:spAutoFit/>
          </a:bodyPr>
          <a:lstStyle/>
          <a:p>
            <a:pPr algn="ctr">
              <a:lnSpc>
                <a:spcPct val="110000"/>
              </a:lnSpc>
            </a:pPr>
            <a:r>
              <a:rPr lang="en-US" sz="6600" dirty="0">
                <a:latin typeface="Arial" panose="020B0604020202020204" pitchFamily="34" charset="0"/>
                <a:cs typeface="Arial" panose="020B0604020202020204" pitchFamily="34" charset="0"/>
              </a:rPr>
              <a:t>Tips for Medical </a:t>
            </a:r>
          </a:p>
          <a:p>
            <a:pPr algn="ctr">
              <a:lnSpc>
                <a:spcPct val="110000"/>
              </a:lnSpc>
            </a:pPr>
            <a:r>
              <a:rPr lang="en-US" sz="6600" dirty="0">
                <a:latin typeface="Arial" panose="020B0604020202020204" pitchFamily="34" charset="0"/>
                <a:cs typeface="Arial" panose="020B0604020202020204" pitchFamily="34" charset="0"/>
              </a:rPr>
              <a:t>Scientific Experts</a:t>
            </a:r>
          </a:p>
          <a:p>
            <a:pPr algn="ctr">
              <a:lnSpc>
                <a:spcPct val="110000"/>
              </a:lnSpc>
            </a:pPr>
            <a:r>
              <a:rPr lang="en-US" sz="2200" dirty="0">
                <a:latin typeface="Arial" panose="020B0604020202020204" pitchFamily="34" charset="0"/>
                <a:cs typeface="Arial" panose="020B0604020202020204" pitchFamily="34" charset="0"/>
              </a:rPr>
              <a:t>    </a:t>
            </a:r>
          </a:p>
          <a:p>
            <a:pPr algn="ctr">
              <a:lnSpc>
                <a:spcPct val="110000"/>
              </a:lnSpc>
            </a:pPr>
            <a:r>
              <a:rPr lang="en-US" sz="5500" dirty="0">
                <a:latin typeface="Arial" panose="020B0604020202020204" pitchFamily="34" charset="0"/>
                <a:cs typeface="Arial" panose="020B0604020202020204" pitchFamily="34" charset="0"/>
              </a:rPr>
              <a:t>Module 1 </a:t>
            </a:r>
          </a:p>
          <a:p>
            <a:pPr algn="ctr">
              <a:lnSpc>
                <a:spcPct val="110000"/>
              </a:lnSpc>
            </a:pPr>
            <a:r>
              <a:rPr lang="en-US" sz="5500" dirty="0">
                <a:latin typeface="Arial" panose="020B0604020202020204" pitchFamily="34" charset="0"/>
                <a:cs typeface="Arial" panose="020B0604020202020204" pitchFamily="34" charset="0"/>
              </a:rPr>
              <a:t>How to </a:t>
            </a:r>
            <a:r>
              <a:rPr lang="en-US" sz="5500" b="1" dirty="0">
                <a:latin typeface="Arial" panose="020B0604020202020204" pitchFamily="34" charset="0"/>
                <a:cs typeface="Arial" panose="020B0604020202020204" pitchFamily="34" charset="0"/>
              </a:rPr>
              <a:t>Prepare</a:t>
            </a:r>
            <a:r>
              <a:rPr lang="en-US" sz="5500" dirty="0">
                <a:latin typeface="Arial" panose="020B0604020202020204" pitchFamily="34" charset="0"/>
                <a:cs typeface="Arial" panose="020B0604020202020204" pitchFamily="34" charset="0"/>
              </a:rPr>
              <a:t> a </a:t>
            </a:r>
          </a:p>
          <a:p>
            <a:pPr algn="ctr">
              <a:lnSpc>
                <a:spcPct val="110000"/>
              </a:lnSpc>
            </a:pPr>
            <a:r>
              <a:rPr lang="en-US" sz="5500" dirty="0">
                <a:latin typeface="Arial" panose="020B0604020202020204" pitchFamily="34" charset="0"/>
                <a:cs typeface="Arial" panose="020B0604020202020204" pitchFamily="34" charset="0"/>
              </a:rPr>
              <a:t>Great Presentation</a:t>
            </a:r>
            <a:endParaRPr lang="en-US" sz="2200" dirty="0">
              <a:latin typeface="Arial" panose="020B0604020202020204" pitchFamily="34" charset="0"/>
              <a:cs typeface="Arial" panose="020B0604020202020204" pitchFamily="34" charset="0"/>
            </a:endParaRPr>
          </a:p>
        </p:txBody>
      </p:sp>
      <p:sp>
        <p:nvSpPr>
          <p:cNvPr id="3" name="Rechteck 2"/>
          <p:cNvSpPr/>
          <p:nvPr/>
        </p:nvSpPr>
        <p:spPr>
          <a:xfrm>
            <a:off x="2818875" y="6400472"/>
            <a:ext cx="6552728" cy="276999"/>
          </a:xfrm>
          <a:prstGeom prst="rect">
            <a:avLst/>
          </a:prstGeom>
        </p:spPr>
        <p:txBody>
          <a:bodyPr wrap="square">
            <a:spAutoFit/>
          </a:bodyPr>
          <a:lstStyle/>
          <a:p>
            <a:pPr algn="ctr">
              <a:defRPr/>
            </a:pPr>
            <a:r>
              <a:rPr lang="en-US" sz="1200" dirty="0">
                <a:latin typeface="Arial" charset="0"/>
                <a:cs typeface="Arial" charset="0"/>
              </a:rPr>
              <a:t>©</a:t>
            </a:r>
            <a:r>
              <a:rPr lang="en-GB" sz="1200" dirty="0">
                <a:latin typeface="Arial" charset="0"/>
              </a:rPr>
              <a:t> Dr. Günter Umbach www.umbachpartner.com</a:t>
            </a:r>
          </a:p>
        </p:txBody>
      </p:sp>
      <p:sp>
        <p:nvSpPr>
          <p:cNvPr id="2" name="Rechteck 1"/>
          <p:cNvSpPr/>
          <p:nvPr/>
        </p:nvSpPr>
        <p:spPr>
          <a:xfrm>
            <a:off x="3789480" y="5945104"/>
            <a:ext cx="3726982" cy="369332"/>
          </a:xfrm>
          <a:prstGeom prst="rect">
            <a:avLst/>
          </a:prstGeom>
        </p:spPr>
        <p:txBody>
          <a:bodyPr wrap="none">
            <a:spAutoFit/>
          </a:bodyPr>
          <a:lstStyle/>
          <a:p>
            <a:r>
              <a:rPr lang="de-DE" dirty="0"/>
              <a:t>How-to-Prepare-a-Great-Presentation</a:t>
            </a:r>
          </a:p>
        </p:txBody>
      </p:sp>
    </p:spTree>
    <p:extLst>
      <p:ext uri="{BB962C8B-B14F-4D97-AF65-F5344CB8AC3E}">
        <p14:creationId xmlns:p14="http://schemas.microsoft.com/office/powerpoint/2010/main" val="2850609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erade Verbindung 1"/>
          <p:cNvCxnSpPr/>
          <p:nvPr/>
        </p:nvCxnSpPr>
        <p:spPr>
          <a:xfrm>
            <a:off x="1847528" y="764704"/>
            <a:ext cx="3384376" cy="4824536"/>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 Box 5"/>
          <p:cNvSpPr txBox="1">
            <a:spLocks noChangeArrowheads="1"/>
          </p:cNvSpPr>
          <p:nvPr/>
        </p:nvSpPr>
        <p:spPr bwMode="auto">
          <a:xfrm>
            <a:off x="1847528" y="743345"/>
            <a:ext cx="4484798" cy="506908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Font typeface="Arial" pitchFamily="34" charset="0"/>
              <a:buChar char="•"/>
              <a:defRPr sz="3200">
                <a:solidFill>
                  <a:schemeClr val="tx1"/>
                </a:solidFill>
                <a:latin typeface="Calibri" pitchFamily="34" charset="0"/>
              </a:defRPr>
            </a:lvl1pPr>
            <a:lvl2pPr marL="742950" indent="-285750" algn="l">
              <a:spcBef>
                <a:spcPct val="20000"/>
              </a:spcBef>
              <a:buFont typeface="Arial" pitchFamily="34" charset="0"/>
              <a:buChar char="–"/>
              <a:defRPr sz="2800">
                <a:solidFill>
                  <a:schemeClr val="tx1"/>
                </a:solidFill>
                <a:latin typeface="Calibri" pitchFamily="34" charset="0"/>
              </a:defRPr>
            </a:lvl2pPr>
            <a:lvl3pPr marL="1143000" indent="-228600" algn="l">
              <a:spcBef>
                <a:spcPct val="20000"/>
              </a:spcBef>
              <a:buFont typeface="Arial" pitchFamily="34" charset="0"/>
              <a:buChar char="•"/>
              <a:defRPr sz="2400">
                <a:solidFill>
                  <a:schemeClr val="tx1"/>
                </a:solidFill>
                <a:latin typeface="Calibri" pitchFamily="34" charset="0"/>
              </a:defRPr>
            </a:lvl3pPr>
            <a:lvl4pPr marL="1600200" indent="-228600" algn="l">
              <a:spcBef>
                <a:spcPct val="20000"/>
              </a:spcBef>
              <a:buFont typeface="Arial" pitchFamily="34" charset="0"/>
              <a:buChar char="–"/>
              <a:defRPr sz="2000">
                <a:solidFill>
                  <a:schemeClr val="tx1"/>
                </a:solidFill>
                <a:latin typeface="Calibri" pitchFamily="34" charset="0"/>
              </a:defRPr>
            </a:lvl4pPr>
            <a:lvl5pPr marL="2057400" indent="-228600" algn="l">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05000"/>
              </a:lnSpc>
              <a:spcBef>
                <a:spcPct val="0"/>
              </a:spcBef>
              <a:buFontTx/>
              <a:buNone/>
            </a:pPr>
            <a:r>
              <a:rPr lang="en-GB" altLang="de-DE" sz="4400" b="1" dirty="0">
                <a:solidFill>
                  <a:srgbClr val="000000"/>
                </a:solidFill>
                <a:latin typeface="+mn-lt"/>
              </a:rPr>
              <a:t>"Speaker for the General Public"</a:t>
            </a:r>
          </a:p>
          <a:p>
            <a:pPr>
              <a:lnSpc>
                <a:spcPct val="105000"/>
              </a:lnSpc>
              <a:spcBef>
                <a:spcPct val="0"/>
              </a:spcBef>
              <a:buNone/>
            </a:pPr>
            <a:r>
              <a:rPr lang="en-GB" altLang="de-DE" sz="4400" dirty="0">
                <a:solidFill>
                  <a:srgbClr val="000000"/>
                </a:solidFill>
                <a:latin typeface="+mn-lt"/>
                <a:cs typeface="Arial" charset="0"/>
              </a:rPr>
              <a:t>- Magicians</a:t>
            </a:r>
          </a:p>
          <a:p>
            <a:pPr>
              <a:lnSpc>
                <a:spcPct val="105000"/>
              </a:lnSpc>
              <a:spcBef>
                <a:spcPct val="0"/>
              </a:spcBef>
              <a:buNone/>
            </a:pPr>
            <a:r>
              <a:rPr lang="en-GB" altLang="de-DE" sz="4400" dirty="0">
                <a:solidFill>
                  <a:srgbClr val="000000"/>
                </a:solidFill>
                <a:latin typeface="+mn-lt"/>
                <a:cs typeface="Arial" charset="0"/>
              </a:rPr>
              <a:t>- Comedians</a:t>
            </a:r>
          </a:p>
          <a:p>
            <a:pPr>
              <a:lnSpc>
                <a:spcPct val="105000"/>
              </a:lnSpc>
              <a:spcBef>
                <a:spcPct val="0"/>
              </a:spcBef>
              <a:buNone/>
            </a:pPr>
            <a:r>
              <a:rPr lang="en-GB" altLang="de-DE" sz="4400" dirty="0">
                <a:solidFill>
                  <a:srgbClr val="000000"/>
                </a:solidFill>
                <a:latin typeface="+mn-lt"/>
                <a:cs typeface="Arial" charset="0"/>
              </a:rPr>
              <a:t>- Quiz show hosts</a:t>
            </a:r>
          </a:p>
          <a:p>
            <a:pPr>
              <a:lnSpc>
                <a:spcPct val="105000"/>
              </a:lnSpc>
              <a:spcBef>
                <a:spcPct val="0"/>
              </a:spcBef>
              <a:buNone/>
            </a:pPr>
            <a:r>
              <a:rPr lang="en-GB" altLang="de-DE" sz="4400" dirty="0">
                <a:solidFill>
                  <a:srgbClr val="000000"/>
                </a:solidFill>
                <a:latin typeface="+mn-lt"/>
                <a:cs typeface="Arial" charset="0"/>
              </a:rPr>
              <a:t>- Motivational </a:t>
            </a:r>
          </a:p>
          <a:p>
            <a:pPr>
              <a:lnSpc>
                <a:spcPct val="105000"/>
              </a:lnSpc>
              <a:spcBef>
                <a:spcPct val="0"/>
              </a:spcBef>
              <a:buNone/>
            </a:pPr>
            <a:r>
              <a:rPr lang="en-GB" altLang="de-DE" sz="4400" dirty="0">
                <a:solidFill>
                  <a:srgbClr val="000000"/>
                </a:solidFill>
                <a:latin typeface="+mn-lt"/>
                <a:cs typeface="Arial" charset="0"/>
              </a:rPr>
              <a:t>  speakers …</a:t>
            </a:r>
            <a:endParaRPr lang="de-DE" altLang="de-DE" sz="4400" dirty="0">
              <a:solidFill>
                <a:srgbClr val="000000"/>
              </a:solidFill>
              <a:latin typeface="+mn-lt"/>
              <a:cs typeface="Arial" charset="0"/>
            </a:endParaRPr>
          </a:p>
        </p:txBody>
      </p:sp>
      <p:sp>
        <p:nvSpPr>
          <p:cNvPr id="6" name="Text Box 5"/>
          <p:cNvSpPr txBox="1">
            <a:spLocks noChangeArrowheads="1"/>
          </p:cNvSpPr>
          <p:nvPr/>
        </p:nvSpPr>
        <p:spPr bwMode="auto">
          <a:xfrm>
            <a:off x="6600056" y="1023119"/>
            <a:ext cx="3785000" cy="3647152"/>
          </a:xfrm>
          <a:prstGeom prst="rect">
            <a:avLst/>
          </a:prstGeom>
          <a:solidFill>
            <a:srgbClr val="CCFFFF"/>
          </a:solidFill>
          <a:ln>
            <a:noFill/>
          </a:ln>
          <a:effectLst/>
        </p:spPr>
        <p:txBody>
          <a:bodyPr wrap="square">
            <a:spAutoFit/>
          </a:bodyPr>
          <a:lstStyle>
            <a:lvl1pPr algn="l">
              <a:spcBef>
                <a:spcPct val="20000"/>
              </a:spcBef>
              <a:buFont typeface="Arial" pitchFamily="34" charset="0"/>
              <a:buChar char="•"/>
              <a:defRPr sz="3200">
                <a:solidFill>
                  <a:schemeClr val="tx1"/>
                </a:solidFill>
                <a:latin typeface="Calibri" pitchFamily="34" charset="0"/>
              </a:defRPr>
            </a:lvl1pPr>
            <a:lvl2pPr marL="742950" indent="-285750" algn="l">
              <a:spcBef>
                <a:spcPct val="20000"/>
              </a:spcBef>
              <a:buFont typeface="Arial" pitchFamily="34" charset="0"/>
              <a:buChar char="–"/>
              <a:defRPr sz="2800">
                <a:solidFill>
                  <a:schemeClr val="tx1"/>
                </a:solidFill>
                <a:latin typeface="Calibri" pitchFamily="34" charset="0"/>
              </a:defRPr>
            </a:lvl2pPr>
            <a:lvl3pPr marL="1143000" indent="-228600" algn="l">
              <a:spcBef>
                <a:spcPct val="20000"/>
              </a:spcBef>
              <a:buFont typeface="Arial" pitchFamily="34" charset="0"/>
              <a:buChar char="•"/>
              <a:defRPr sz="2400">
                <a:solidFill>
                  <a:schemeClr val="tx1"/>
                </a:solidFill>
                <a:latin typeface="Calibri" pitchFamily="34" charset="0"/>
              </a:defRPr>
            </a:lvl3pPr>
            <a:lvl4pPr marL="1600200" indent="-228600" algn="l">
              <a:spcBef>
                <a:spcPct val="20000"/>
              </a:spcBef>
              <a:buFont typeface="Arial" pitchFamily="34" charset="0"/>
              <a:buChar char="–"/>
              <a:defRPr sz="2000">
                <a:solidFill>
                  <a:schemeClr val="tx1"/>
                </a:solidFill>
                <a:latin typeface="Calibri" pitchFamily="34" charset="0"/>
              </a:defRPr>
            </a:lvl4pPr>
            <a:lvl5pPr marL="2057400" indent="-228600" algn="l">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ct val="105000"/>
              </a:lnSpc>
              <a:spcBef>
                <a:spcPts val="0"/>
              </a:spcBef>
              <a:buNone/>
            </a:pPr>
            <a:r>
              <a:rPr lang="en-US" sz="4400" b="1" dirty="0">
                <a:solidFill>
                  <a:prstClr val="black"/>
                </a:solidFill>
                <a:latin typeface="+mn-lt"/>
                <a:cs typeface="Arial" panose="020B0604020202020204" pitchFamily="34" charset="0"/>
              </a:rPr>
              <a:t> Expert </a:t>
            </a:r>
          </a:p>
          <a:p>
            <a:pPr>
              <a:lnSpc>
                <a:spcPct val="105000"/>
              </a:lnSpc>
              <a:spcBef>
                <a:spcPts val="0"/>
              </a:spcBef>
              <a:buNone/>
            </a:pPr>
            <a:r>
              <a:rPr lang="en-US" sz="4400" b="1" dirty="0">
                <a:solidFill>
                  <a:prstClr val="black"/>
                </a:solidFill>
                <a:latin typeface="+mn-lt"/>
                <a:cs typeface="Arial" panose="020B0604020202020204" pitchFamily="34" charset="0"/>
              </a:rPr>
              <a:t> presenting </a:t>
            </a:r>
          </a:p>
          <a:p>
            <a:pPr>
              <a:lnSpc>
                <a:spcPct val="105000"/>
              </a:lnSpc>
              <a:spcBef>
                <a:spcPts val="0"/>
              </a:spcBef>
              <a:buNone/>
            </a:pPr>
            <a:r>
              <a:rPr lang="en-US" sz="4400" b="1" dirty="0">
                <a:solidFill>
                  <a:prstClr val="black"/>
                </a:solidFill>
                <a:latin typeface="+mn-lt"/>
                <a:cs typeface="Arial" panose="020B0604020202020204" pitchFamily="34" charset="0"/>
              </a:rPr>
              <a:t> at a Medical </a:t>
            </a:r>
          </a:p>
          <a:p>
            <a:pPr>
              <a:lnSpc>
                <a:spcPct val="105000"/>
              </a:lnSpc>
              <a:spcBef>
                <a:spcPts val="0"/>
              </a:spcBef>
              <a:buNone/>
            </a:pPr>
            <a:r>
              <a:rPr lang="en-US" sz="4400" b="1" dirty="0">
                <a:solidFill>
                  <a:prstClr val="black"/>
                </a:solidFill>
                <a:latin typeface="+mn-lt"/>
                <a:cs typeface="Arial" panose="020B0604020202020204" pitchFamily="34" charset="0"/>
              </a:rPr>
              <a:t> Scientific </a:t>
            </a:r>
          </a:p>
          <a:p>
            <a:pPr>
              <a:lnSpc>
                <a:spcPct val="105000"/>
              </a:lnSpc>
              <a:spcBef>
                <a:spcPts val="0"/>
              </a:spcBef>
              <a:buNone/>
            </a:pPr>
            <a:r>
              <a:rPr lang="en-US" sz="4400" b="1" dirty="0">
                <a:solidFill>
                  <a:prstClr val="black"/>
                </a:solidFill>
                <a:latin typeface="+mn-lt"/>
                <a:cs typeface="Arial" panose="020B0604020202020204" pitchFamily="34" charset="0"/>
              </a:rPr>
              <a:t> Conference </a:t>
            </a:r>
          </a:p>
        </p:txBody>
      </p:sp>
      <p:sp>
        <p:nvSpPr>
          <p:cNvPr id="7" name="Pfeil nach links und rechts 6"/>
          <p:cNvSpPr/>
          <p:nvPr/>
        </p:nvSpPr>
        <p:spPr>
          <a:xfrm>
            <a:off x="5542772" y="252676"/>
            <a:ext cx="1224136" cy="648072"/>
          </a:xfrm>
          <a:prstGeom prst="leftRightArrow">
            <a:avLst/>
          </a:prstGeom>
          <a:solidFill>
            <a:schemeClr val="bg1">
              <a:lumMod val="85000"/>
            </a:schemeClr>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Pfeil nach rechts 7"/>
          <p:cNvSpPr/>
          <p:nvPr/>
        </p:nvSpPr>
        <p:spPr>
          <a:xfrm rot="16200000">
            <a:off x="7716180" y="4977172"/>
            <a:ext cx="504056" cy="576064"/>
          </a:xfrm>
          <a:prstGeom prst="rightArrow">
            <a:avLst/>
          </a:prstGeom>
          <a:solidFill>
            <a:srgbClr val="00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6600"/>
              </a:solidFill>
            </a:endParaRPr>
          </a:p>
        </p:txBody>
      </p:sp>
      <p:sp>
        <p:nvSpPr>
          <p:cNvPr id="3" name="Rechteck 2"/>
          <p:cNvSpPr/>
          <p:nvPr/>
        </p:nvSpPr>
        <p:spPr>
          <a:xfrm>
            <a:off x="2129241" y="5878757"/>
            <a:ext cx="8406170" cy="862929"/>
          </a:xfrm>
          <a:prstGeom prst="rect">
            <a:avLst/>
          </a:prstGeom>
          <a:solidFill>
            <a:schemeClr val="bg1">
              <a:lumMod val="95000"/>
            </a:schemeClr>
          </a:solidFill>
        </p:spPr>
        <p:txBody>
          <a:bodyPr wrap="square">
            <a:spAutoFit/>
          </a:bodyPr>
          <a:lstStyle/>
          <a:p>
            <a:pPr>
              <a:lnSpc>
                <a:spcPct val="120000"/>
              </a:lnSpc>
            </a:pPr>
            <a:r>
              <a:rPr lang="en-US" altLang="de-DE" sz="4400" dirty="0">
                <a:latin typeface="Lucida Handwriting" panose="03010101010101010101" pitchFamily="66" charset="0"/>
              </a:rPr>
              <a:t>Creating an experience</a:t>
            </a:r>
            <a:endParaRPr lang="en-US" altLang="de-DE" sz="4400" dirty="0">
              <a:latin typeface="Arial" charset="0"/>
            </a:endParaRPr>
          </a:p>
        </p:txBody>
      </p:sp>
    </p:spTree>
    <p:extLst>
      <p:ext uri="{BB962C8B-B14F-4D97-AF65-F5344CB8AC3E}">
        <p14:creationId xmlns:p14="http://schemas.microsoft.com/office/powerpoint/2010/main" val="3659315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123"/>
          <p:cNvSpPr txBox="1">
            <a:spLocks noChangeArrowheads="1"/>
          </p:cNvSpPr>
          <p:nvPr/>
        </p:nvSpPr>
        <p:spPr bwMode="auto">
          <a:xfrm>
            <a:off x="1703513" y="4077073"/>
            <a:ext cx="8688257" cy="897233"/>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pPr>
            <a:r>
              <a:rPr lang="en-US" altLang="de-DE" sz="4800" dirty="0">
                <a:latin typeface="Arial" charset="0"/>
              </a:rPr>
              <a:t>You are giving a performance</a:t>
            </a:r>
          </a:p>
        </p:txBody>
      </p:sp>
      <p:pic>
        <p:nvPicPr>
          <p:cNvPr id="3" name="Picture 71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584" y="1558008"/>
            <a:ext cx="7151712" cy="1510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521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123"/>
          <p:cNvSpPr txBox="1">
            <a:spLocks noChangeArrowheads="1"/>
          </p:cNvSpPr>
          <p:nvPr/>
        </p:nvSpPr>
        <p:spPr bwMode="auto">
          <a:xfrm>
            <a:off x="1524000" y="260648"/>
            <a:ext cx="9144000" cy="1654364"/>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10000"/>
              </a:lnSpc>
            </a:pPr>
            <a:r>
              <a:rPr lang="en-US" altLang="de-DE" sz="4800" b="1" dirty="0">
                <a:latin typeface="Arial" charset="0"/>
              </a:rPr>
              <a:t>How do you want </a:t>
            </a:r>
          </a:p>
          <a:p>
            <a:pPr algn="ctr">
              <a:lnSpc>
                <a:spcPct val="110000"/>
              </a:lnSpc>
            </a:pPr>
            <a:r>
              <a:rPr lang="en-US" altLang="de-DE" sz="4800" b="1" dirty="0">
                <a:latin typeface="Arial" charset="0"/>
              </a:rPr>
              <a:t>to come across?</a:t>
            </a:r>
          </a:p>
        </p:txBody>
      </p:sp>
      <p:sp>
        <p:nvSpPr>
          <p:cNvPr id="4" name="Rechteck 3"/>
          <p:cNvSpPr/>
          <p:nvPr/>
        </p:nvSpPr>
        <p:spPr>
          <a:xfrm>
            <a:off x="2315580" y="2847537"/>
            <a:ext cx="7560840" cy="1717393"/>
          </a:xfrm>
          <a:prstGeom prst="rect">
            <a:avLst/>
          </a:prstGeom>
        </p:spPr>
        <p:txBody>
          <a:bodyPr wrap="square">
            <a:spAutoFit/>
          </a:bodyPr>
          <a:lstStyle/>
          <a:p>
            <a:pPr lvl="0">
              <a:lnSpc>
                <a:spcPct val="110000"/>
              </a:lnSpc>
            </a:pPr>
            <a:r>
              <a:rPr lang="en-GB" altLang="de-DE" sz="4800" dirty="0">
                <a:latin typeface="Arial" charset="0"/>
              </a:rPr>
              <a:t>Competent and c</a:t>
            </a:r>
            <a:r>
              <a:rPr lang="en-GB" sz="4800" dirty="0">
                <a:solidFill>
                  <a:prstClr val="black"/>
                </a:solidFill>
                <a:latin typeface="Arial" panose="020B0604020202020204" pitchFamily="34" charset="0"/>
                <a:cs typeface="Arial" panose="020B0604020202020204" pitchFamily="34" charset="0"/>
              </a:rPr>
              <a:t>onfident, but </a:t>
            </a:r>
            <a:r>
              <a:rPr lang="en-GB" sz="4800" b="1" dirty="0">
                <a:solidFill>
                  <a:prstClr val="black"/>
                </a:solidFill>
                <a:latin typeface="Arial" panose="020B0604020202020204" pitchFamily="34" charset="0"/>
                <a:cs typeface="Arial" panose="020B0604020202020204" pitchFamily="34" charset="0"/>
              </a:rPr>
              <a:t>not</a:t>
            </a:r>
            <a:r>
              <a:rPr lang="en-GB" sz="4800" dirty="0">
                <a:solidFill>
                  <a:prstClr val="black"/>
                </a:solidFill>
                <a:latin typeface="Arial" panose="020B0604020202020204" pitchFamily="34" charset="0"/>
                <a:cs typeface="Arial" panose="020B0604020202020204" pitchFamily="34" charset="0"/>
              </a:rPr>
              <a:t> overconfident …</a:t>
            </a:r>
          </a:p>
        </p:txBody>
      </p:sp>
    </p:spTree>
    <p:extLst>
      <p:ext uri="{BB962C8B-B14F-4D97-AF65-F5344CB8AC3E}">
        <p14:creationId xmlns:p14="http://schemas.microsoft.com/office/powerpoint/2010/main" val="3005504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123"/>
          <p:cNvSpPr txBox="1">
            <a:spLocks noChangeArrowheads="1"/>
          </p:cNvSpPr>
          <p:nvPr/>
        </p:nvSpPr>
        <p:spPr bwMode="auto">
          <a:xfrm>
            <a:off x="2279576" y="1844825"/>
            <a:ext cx="7920880" cy="3342453"/>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10000"/>
              </a:lnSpc>
            </a:pPr>
            <a:r>
              <a:rPr lang="en-US" altLang="de-DE" sz="4800" dirty="0">
                <a:latin typeface="Arial" charset="0"/>
              </a:rPr>
              <a:t>Make your audience feel</a:t>
            </a:r>
          </a:p>
          <a:p>
            <a:pPr>
              <a:lnSpc>
                <a:spcPct val="110000"/>
              </a:lnSpc>
            </a:pPr>
            <a:r>
              <a:rPr lang="en-US" altLang="de-DE" sz="4800" dirty="0">
                <a:latin typeface="Arial" charset="0"/>
              </a:rPr>
              <a:t>- important </a:t>
            </a:r>
          </a:p>
          <a:p>
            <a:pPr>
              <a:lnSpc>
                <a:spcPct val="110000"/>
              </a:lnSpc>
            </a:pPr>
            <a:r>
              <a:rPr lang="en-US" altLang="de-DE" sz="4800" dirty="0">
                <a:latin typeface="Arial" charset="0"/>
              </a:rPr>
              <a:t>- understood </a:t>
            </a:r>
          </a:p>
          <a:p>
            <a:pPr>
              <a:lnSpc>
                <a:spcPct val="110000"/>
              </a:lnSpc>
            </a:pPr>
            <a:r>
              <a:rPr lang="en-US" altLang="de-DE" sz="4800" dirty="0">
                <a:latin typeface="Arial" charset="0"/>
              </a:rPr>
              <a:t>- comfortable</a:t>
            </a:r>
          </a:p>
        </p:txBody>
      </p:sp>
      <p:sp>
        <p:nvSpPr>
          <p:cNvPr id="8" name="Rechteck 7"/>
          <p:cNvSpPr/>
          <p:nvPr/>
        </p:nvSpPr>
        <p:spPr>
          <a:xfrm>
            <a:off x="3215681" y="663860"/>
            <a:ext cx="5880841" cy="600164"/>
          </a:xfrm>
          <a:prstGeom prst="rect">
            <a:avLst/>
          </a:prstGeom>
        </p:spPr>
        <p:txBody>
          <a:bodyPr wrap="none">
            <a:spAutoFit/>
          </a:bodyPr>
          <a:lstStyle/>
          <a:p>
            <a:r>
              <a:rPr lang="en-US" altLang="de-DE" sz="3300" dirty="0">
                <a:latin typeface="Arial" charset="0"/>
                <a:sym typeface="Symbol" pitchFamily="18" charset="2"/>
              </a:rPr>
              <a:t>Especially in Europe and Asia</a:t>
            </a:r>
            <a:endParaRPr lang="en-US" altLang="de-DE" sz="3300" dirty="0">
              <a:latin typeface="Arial" charset="0"/>
            </a:endParaRPr>
          </a:p>
        </p:txBody>
      </p:sp>
    </p:spTree>
    <p:extLst>
      <p:ext uri="{BB962C8B-B14F-4D97-AF65-F5344CB8AC3E}">
        <p14:creationId xmlns:p14="http://schemas.microsoft.com/office/powerpoint/2010/main" val="28301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3719736" y="404665"/>
            <a:ext cx="5973110" cy="95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pPr>
              <a:lnSpc>
                <a:spcPct val="130000"/>
              </a:lnSpc>
            </a:pPr>
            <a:r>
              <a:rPr lang="en-IN" altLang="de-DE" sz="4800" b="1" dirty="0">
                <a:latin typeface="Arial" pitchFamily="34" charset="0"/>
              </a:rPr>
              <a:t>4th Operating Mode</a:t>
            </a:r>
          </a:p>
        </p:txBody>
      </p:sp>
      <p:sp>
        <p:nvSpPr>
          <p:cNvPr id="3" name="Rectangle 2"/>
          <p:cNvSpPr>
            <a:spLocks noChangeArrowheads="1"/>
          </p:cNvSpPr>
          <p:nvPr/>
        </p:nvSpPr>
        <p:spPr bwMode="auto">
          <a:xfrm>
            <a:off x="4871864" y="2358588"/>
            <a:ext cx="2485296" cy="809261"/>
          </a:xfrm>
          <a:prstGeom prst="rect">
            <a:avLst/>
          </a:prstGeom>
          <a:solidFill>
            <a:schemeClr val="bg1">
              <a:lumMod val="85000"/>
            </a:schemeClr>
          </a:solidFill>
          <a:ln>
            <a:noFill/>
          </a:ln>
          <a:effectLst/>
        </p:spPr>
        <p:txBody>
          <a:bodyPr wrap="non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pPr>
              <a:lnSpc>
                <a:spcPct val="130000"/>
              </a:lnSpc>
            </a:pPr>
            <a:r>
              <a:rPr lang="en-GB" altLang="de-DE" sz="4000">
                <a:latin typeface="Arial" pitchFamily="34" charset="0"/>
              </a:rPr>
              <a:t>Workshop</a:t>
            </a:r>
            <a:endParaRPr lang="en-GB" altLang="de-DE" sz="4000" dirty="0">
              <a:latin typeface="Arial" pitchFamily="34" charset="0"/>
            </a:endParaRPr>
          </a:p>
        </p:txBody>
      </p:sp>
      <p:grpSp>
        <p:nvGrpSpPr>
          <p:cNvPr id="12" name="Group 1036"/>
          <p:cNvGrpSpPr>
            <a:grpSpLocks/>
          </p:cNvGrpSpPr>
          <p:nvPr/>
        </p:nvGrpSpPr>
        <p:grpSpPr bwMode="auto">
          <a:xfrm>
            <a:off x="4223793" y="3964423"/>
            <a:ext cx="3485937" cy="2350108"/>
            <a:chOff x="4170" y="1571"/>
            <a:chExt cx="933" cy="664"/>
          </a:xfrm>
        </p:grpSpPr>
        <p:pic>
          <p:nvPicPr>
            <p:cNvPr id="13" name="Picture 1037" descr="GU_Vortrag_gelb"/>
            <p:cNvPicPr>
              <a:picLocks noChangeAspect="1" noChangeArrowheads="1"/>
            </p:cNvPicPr>
            <p:nvPr/>
          </p:nvPicPr>
          <p:blipFill>
            <a:blip r:embed="rId3">
              <a:extLst>
                <a:ext uri="{28A0092B-C50C-407E-A947-70E740481C1C}">
                  <a14:useLocalDpi xmlns:a14="http://schemas.microsoft.com/office/drawing/2010/main" val="0"/>
                </a:ext>
              </a:extLst>
            </a:blip>
            <a:srcRect b="4863"/>
            <a:stretch>
              <a:fillRect/>
            </a:stretch>
          </p:blipFill>
          <p:spPr bwMode="gray">
            <a:xfrm>
              <a:off x="4170" y="1571"/>
              <a:ext cx="933"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1038"/>
            <p:cNvSpPr>
              <a:spLocks noChangeShapeType="1"/>
            </p:cNvSpPr>
            <p:nvPr/>
          </p:nvSpPr>
          <p:spPr bwMode="gray">
            <a:xfrm>
              <a:off x="4173" y="2229"/>
              <a:ext cx="926" cy="0"/>
            </a:xfrm>
            <a:prstGeom prst="line">
              <a:avLst/>
            </a:prstGeom>
            <a:noFill/>
            <a:ln w="317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Tree>
    <p:extLst>
      <p:ext uri="{BB962C8B-B14F-4D97-AF65-F5344CB8AC3E}">
        <p14:creationId xmlns:p14="http://schemas.microsoft.com/office/powerpoint/2010/main" val="321327848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1762214" y="3790354"/>
            <a:ext cx="3456384" cy="762000"/>
          </a:xfrm>
          <a:prstGeom prst="rect">
            <a:avLst/>
          </a:prstGeom>
          <a:solidFill>
            <a:srgbClr val="3333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Font typeface="Arial" pitchFamily="34" charset="0"/>
              <a:buChar char="•"/>
              <a:defRPr sz="3200">
                <a:solidFill>
                  <a:schemeClr val="tx1"/>
                </a:solidFill>
                <a:latin typeface="Calibri" pitchFamily="34" charset="0"/>
              </a:defRPr>
            </a:lvl1pPr>
            <a:lvl2pPr marL="742950" indent="-285750" algn="l">
              <a:spcBef>
                <a:spcPct val="20000"/>
              </a:spcBef>
              <a:buFont typeface="Arial" pitchFamily="34" charset="0"/>
              <a:buChar char="–"/>
              <a:defRPr sz="2800">
                <a:solidFill>
                  <a:schemeClr val="tx1"/>
                </a:solidFill>
                <a:latin typeface="Calibri" pitchFamily="34" charset="0"/>
              </a:defRPr>
            </a:lvl2pPr>
            <a:lvl3pPr marL="1143000" indent="-228600" algn="l">
              <a:spcBef>
                <a:spcPct val="20000"/>
              </a:spcBef>
              <a:buFont typeface="Arial" pitchFamily="34" charset="0"/>
              <a:buChar char="•"/>
              <a:defRPr sz="2400">
                <a:solidFill>
                  <a:schemeClr val="tx1"/>
                </a:solidFill>
                <a:latin typeface="Calibri" pitchFamily="34" charset="0"/>
              </a:defRPr>
            </a:lvl3pPr>
            <a:lvl4pPr marL="1600200" indent="-228600" algn="l">
              <a:spcBef>
                <a:spcPct val="20000"/>
              </a:spcBef>
              <a:buFont typeface="Arial" pitchFamily="34" charset="0"/>
              <a:buChar char="–"/>
              <a:defRPr sz="2000">
                <a:solidFill>
                  <a:schemeClr val="tx1"/>
                </a:solidFill>
                <a:latin typeface="Calibri" pitchFamily="34" charset="0"/>
              </a:defRPr>
            </a:lvl4pPr>
            <a:lvl5pPr marL="2057400" indent="-228600" algn="l">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de-DE" altLang="de-DE" sz="1800" dirty="0">
              <a:solidFill>
                <a:srgbClr val="000000"/>
              </a:solidFill>
            </a:endParaRPr>
          </a:p>
        </p:txBody>
      </p:sp>
      <p:sp>
        <p:nvSpPr>
          <p:cNvPr id="9252867" name="Rectangle 3"/>
          <p:cNvSpPr>
            <a:spLocks noChangeArrowheads="1"/>
          </p:cNvSpPr>
          <p:nvPr/>
        </p:nvSpPr>
        <p:spPr bwMode="auto">
          <a:xfrm>
            <a:off x="7607010" y="3767647"/>
            <a:ext cx="1520137" cy="622679"/>
          </a:xfrm>
          <a:prstGeom prst="rect">
            <a:avLst/>
          </a:prstGeom>
          <a:solidFill>
            <a:srgbClr val="3333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Font typeface="Arial" pitchFamily="34" charset="0"/>
              <a:buChar char="•"/>
              <a:defRPr sz="3200">
                <a:solidFill>
                  <a:schemeClr val="tx1"/>
                </a:solidFill>
                <a:latin typeface="Calibri" pitchFamily="34" charset="0"/>
              </a:defRPr>
            </a:lvl1pPr>
            <a:lvl2pPr marL="742950" indent="-285750" algn="l">
              <a:spcBef>
                <a:spcPct val="20000"/>
              </a:spcBef>
              <a:buFont typeface="Arial" pitchFamily="34" charset="0"/>
              <a:buChar char="–"/>
              <a:defRPr sz="2800">
                <a:solidFill>
                  <a:schemeClr val="tx1"/>
                </a:solidFill>
                <a:latin typeface="Calibri" pitchFamily="34" charset="0"/>
              </a:defRPr>
            </a:lvl2pPr>
            <a:lvl3pPr marL="1143000" indent="-228600" algn="l">
              <a:spcBef>
                <a:spcPct val="20000"/>
              </a:spcBef>
              <a:buFont typeface="Arial" pitchFamily="34" charset="0"/>
              <a:buChar char="•"/>
              <a:defRPr sz="2400">
                <a:solidFill>
                  <a:schemeClr val="tx1"/>
                </a:solidFill>
                <a:latin typeface="Calibri" pitchFamily="34" charset="0"/>
              </a:defRPr>
            </a:lvl3pPr>
            <a:lvl4pPr marL="1600200" indent="-228600" algn="l">
              <a:spcBef>
                <a:spcPct val="20000"/>
              </a:spcBef>
              <a:buFont typeface="Arial" pitchFamily="34" charset="0"/>
              <a:buChar char="–"/>
              <a:defRPr sz="2000">
                <a:solidFill>
                  <a:schemeClr val="tx1"/>
                </a:solidFill>
                <a:latin typeface="Calibri" pitchFamily="34" charset="0"/>
              </a:defRPr>
            </a:lvl4pPr>
            <a:lvl5pPr marL="2057400" indent="-228600" algn="l">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de-DE" altLang="de-DE" sz="1800" dirty="0">
              <a:solidFill>
                <a:srgbClr val="000000"/>
              </a:solidFill>
            </a:endParaRPr>
          </a:p>
        </p:txBody>
      </p:sp>
      <p:sp>
        <p:nvSpPr>
          <p:cNvPr id="65542" name="Text Box 6"/>
          <p:cNvSpPr txBox="1">
            <a:spLocks noChangeArrowheads="1"/>
          </p:cNvSpPr>
          <p:nvPr/>
        </p:nvSpPr>
        <p:spPr bwMode="auto">
          <a:xfrm>
            <a:off x="7104112" y="1837357"/>
            <a:ext cx="3312368" cy="1524000"/>
          </a:xfrm>
          <a:prstGeom prst="rect">
            <a:avLst/>
          </a:prstGeom>
          <a:solidFill>
            <a:srgbClr val="EAEAEA">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Font typeface="Arial" pitchFamily="34" charset="0"/>
              <a:buChar char="•"/>
              <a:defRPr sz="3200">
                <a:solidFill>
                  <a:schemeClr val="tx1"/>
                </a:solidFill>
                <a:latin typeface="Calibri" pitchFamily="34" charset="0"/>
              </a:defRPr>
            </a:lvl1pPr>
            <a:lvl2pPr marL="742950" indent="-285750" algn="l">
              <a:spcBef>
                <a:spcPct val="20000"/>
              </a:spcBef>
              <a:buFont typeface="Arial" pitchFamily="34" charset="0"/>
              <a:buChar char="–"/>
              <a:defRPr sz="2800">
                <a:solidFill>
                  <a:schemeClr val="tx1"/>
                </a:solidFill>
                <a:latin typeface="Calibri" pitchFamily="34" charset="0"/>
              </a:defRPr>
            </a:lvl2pPr>
            <a:lvl3pPr marL="1143000" indent="-228600" algn="l">
              <a:spcBef>
                <a:spcPct val="20000"/>
              </a:spcBef>
              <a:buFont typeface="Arial" pitchFamily="34" charset="0"/>
              <a:buChar char="•"/>
              <a:defRPr sz="2400">
                <a:solidFill>
                  <a:schemeClr val="tx1"/>
                </a:solidFill>
                <a:latin typeface="Calibri" pitchFamily="34" charset="0"/>
              </a:defRPr>
            </a:lvl3pPr>
            <a:lvl4pPr marL="1600200" indent="-228600" algn="l">
              <a:spcBef>
                <a:spcPct val="20000"/>
              </a:spcBef>
              <a:buFont typeface="Arial" pitchFamily="34" charset="0"/>
              <a:buChar char="–"/>
              <a:defRPr sz="2000">
                <a:solidFill>
                  <a:schemeClr val="tx1"/>
                </a:solidFill>
                <a:latin typeface="Calibri" pitchFamily="34" charset="0"/>
              </a:defRPr>
            </a:lvl4pPr>
            <a:lvl5pPr marL="2057400" indent="-228600" algn="l">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de-DE" altLang="de-DE" sz="5000" dirty="0">
              <a:solidFill>
                <a:srgbClr val="000000"/>
              </a:solidFill>
              <a:latin typeface="Arial" pitchFamily="34" charset="0"/>
              <a:sym typeface="Webdings" pitchFamily="18" charset="2"/>
            </a:endParaRPr>
          </a:p>
          <a:p>
            <a:pPr eaLnBrk="1" hangingPunct="1">
              <a:spcBef>
                <a:spcPct val="0"/>
              </a:spcBef>
              <a:buFontTx/>
              <a:buNone/>
            </a:pPr>
            <a:r>
              <a:rPr lang="de-DE" altLang="de-DE" sz="4400" dirty="0">
                <a:solidFill>
                  <a:srgbClr val="000000"/>
                </a:solidFill>
                <a:latin typeface="Arial" pitchFamily="34" charset="0"/>
                <a:sym typeface="Webdings" pitchFamily="18" charset="2"/>
              </a:rPr>
              <a:t> Speak</a:t>
            </a:r>
          </a:p>
        </p:txBody>
      </p:sp>
      <p:sp>
        <p:nvSpPr>
          <p:cNvPr id="65543" name="Text Box 7"/>
          <p:cNvSpPr txBox="1">
            <a:spLocks noChangeArrowheads="1"/>
          </p:cNvSpPr>
          <p:nvPr/>
        </p:nvSpPr>
        <p:spPr bwMode="auto">
          <a:xfrm>
            <a:off x="1775520" y="1669083"/>
            <a:ext cx="2057400" cy="1692275"/>
          </a:xfrm>
          <a:prstGeom prst="rect">
            <a:avLst/>
          </a:prstGeom>
          <a:solidFill>
            <a:srgbClr val="EAEAEA">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Font typeface="Arial" pitchFamily="34" charset="0"/>
              <a:buChar char="•"/>
              <a:defRPr sz="3200">
                <a:solidFill>
                  <a:schemeClr val="tx1"/>
                </a:solidFill>
                <a:latin typeface="Calibri" pitchFamily="34" charset="0"/>
              </a:defRPr>
            </a:lvl1pPr>
            <a:lvl2pPr marL="742950" indent="-285750" algn="l">
              <a:spcBef>
                <a:spcPct val="20000"/>
              </a:spcBef>
              <a:buFont typeface="Arial" pitchFamily="34" charset="0"/>
              <a:buChar char="–"/>
              <a:defRPr sz="2800">
                <a:solidFill>
                  <a:schemeClr val="tx1"/>
                </a:solidFill>
                <a:latin typeface="Calibri" pitchFamily="34" charset="0"/>
              </a:defRPr>
            </a:lvl2pPr>
            <a:lvl3pPr marL="1143000" indent="-228600" algn="l">
              <a:spcBef>
                <a:spcPct val="20000"/>
              </a:spcBef>
              <a:buFont typeface="Arial" pitchFamily="34" charset="0"/>
              <a:buChar char="•"/>
              <a:defRPr sz="2400">
                <a:solidFill>
                  <a:schemeClr val="tx1"/>
                </a:solidFill>
                <a:latin typeface="Calibri" pitchFamily="34" charset="0"/>
              </a:defRPr>
            </a:lvl3pPr>
            <a:lvl4pPr marL="1600200" indent="-228600" algn="l">
              <a:spcBef>
                <a:spcPct val="20000"/>
              </a:spcBef>
              <a:buFont typeface="Arial" pitchFamily="34" charset="0"/>
              <a:buChar char="–"/>
              <a:defRPr sz="2000">
                <a:solidFill>
                  <a:schemeClr val="tx1"/>
                </a:solidFill>
                <a:latin typeface="Calibri" pitchFamily="34" charset="0"/>
              </a:defRPr>
            </a:lvl4pPr>
            <a:lvl5pPr marL="2057400" indent="-228600" algn="l">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de-DE" altLang="de-DE" sz="4000" dirty="0">
                <a:solidFill>
                  <a:srgbClr val="000000"/>
                </a:solidFill>
                <a:latin typeface="Arial" pitchFamily="34" charset="0"/>
              </a:rPr>
              <a:t>     </a:t>
            </a:r>
          </a:p>
          <a:p>
            <a:pPr eaLnBrk="1" hangingPunct="1">
              <a:spcBef>
                <a:spcPct val="0"/>
              </a:spcBef>
              <a:buFontTx/>
              <a:buNone/>
            </a:pPr>
            <a:endParaRPr lang="de-DE" altLang="de-DE" sz="2000" dirty="0">
              <a:solidFill>
                <a:srgbClr val="000000"/>
              </a:solidFill>
              <a:latin typeface="Arial" pitchFamily="34" charset="0"/>
            </a:endParaRPr>
          </a:p>
          <a:p>
            <a:pPr eaLnBrk="1" hangingPunct="1">
              <a:spcBef>
                <a:spcPct val="0"/>
              </a:spcBef>
              <a:buFontTx/>
              <a:buNone/>
            </a:pPr>
            <a:r>
              <a:rPr lang="de-DE" altLang="de-DE" sz="4400" dirty="0">
                <a:solidFill>
                  <a:srgbClr val="000000"/>
                </a:solidFill>
                <a:latin typeface="Arial" pitchFamily="34" charset="0"/>
              </a:rPr>
              <a:t> Read</a:t>
            </a:r>
          </a:p>
        </p:txBody>
      </p:sp>
      <p:pic>
        <p:nvPicPr>
          <p:cNvPr id="6554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3569" y="1980998"/>
            <a:ext cx="144780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5"/>
          <p:cNvSpPr txBox="1">
            <a:spLocks noChangeArrowheads="1"/>
          </p:cNvSpPr>
          <p:nvPr/>
        </p:nvSpPr>
        <p:spPr bwMode="auto">
          <a:xfrm>
            <a:off x="1631504" y="332657"/>
            <a:ext cx="8807896" cy="1063433"/>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Font typeface="Arial" pitchFamily="34" charset="0"/>
              <a:buChar char="•"/>
              <a:defRPr sz="3200">
                <a:solidFill>
                  <a:schemeClr val="tx1"/>
                </a:solidFill>
                <a:latin typeface="Calibri" pitchFamily="34" charset="0"/>
              </a:defRPr>
            </a:lvl1pPr>
            <a:lvl2pPr marL="742950" indent="-285750" algn="l">
              <a:spcBef>
                <a:spcPct val="20000"/>
              </a:spcBef>
              <a:buFont typeface="Arial" pitchFamily="34" charset="0"/>
              <a:buChar char="–"/>
              <a:defRPr sz="2800">
                <a:solidFill>
                  <a:schemeClr val="tx1"/>
                </a:solidFill>
                <a:latin typeface="Calibri" pitchFamily="34" charset="0"/>
              </a:defRPr>
            </a:lvl2pPr>
            <a:lvl3pPr marL="1143000" indent="-228600" algn="l">
              <a:spcBef>
                <a:spcPct val="20000"/>
              </a:spcBef>
              <a:buFont typeface="Arial" pitchFamily="34" charset="0"/>
              <a:buChar char="•"/>
              <a:defRPr sz="2400">
                <a:solidFill>
                  <a:schemeClr val="tx1"/>
                </a:solidFill>
                <a:latin typeface="Calibri" pitchFamily="34" charset="0"/>
              </a:defRPr>
            </a:lvl3pPr>
            <a:lvl4pPr marL="1600200" indent="-228600" algn="l">
              <a:spcBef>
                <a:spcPct val="20000"/>
              </a:spcBef>
              <a:buFont typeface="Arial" pitchFamily="34" charset="0"/>
              <a:buChar char="–"/>
              <a:defRPr sz="2000">
                <a:solidFill>
                  <a:schemeClr val="tx1"/>
                </a:solidFill>
                <a:latin typeface="Calibri" pitchFamily="34" charset="0"/>
              </a:defRPr>
            </a:lvl4pPr>
            <a:lvl5pPr marL="2057400" indent="-228600" algn="l">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ct val="150000"/>
              </a:lnSpc>
              <a:spcBef>
                <a:spcPct val="0"/>
              </a:spcBef>
              <a:buNone/>
            </a:pPr>
            <a:r>
              <a:rPr lang="en-GB" altLang="de-DE" sz="4800" dirty="0">
                <a:solidFill>
                  <a:srgbClr val="000000"/>
                </a:solidFill>
                <a:latin typeface="Arial" pitchFamily="34" charset="0"/>
              </a:rPr>
              <a:t>Publication           </a:t>
            </a:r>
            <a:r>
              <a:rPr lang="en-GB" altLang="de-DE" sz="4800" b="1" dirty="0">
                <a:solidFill>
                  <a:srgbClr val="000000"/>
                </a:solidFill>
                <a:latin typeface="Arial" pitchFamily="34" charset="0"/>
              </a:rPr>
              <a:t>Presentation</a:t>
            </a:r>
          </a:p>
        </p:txBody>
      </p:sp>
      <p:sp>
        <p:nvSpPr>
          <p:cNvPr id="13" name="Gleichschenkliges Dreieck 12"/>
          <p:cNvSpPr/>
          <p:nvPr/>
        </p:nvSpPr>
        <p:spPr>
          <a:xfrm rot="5400000">
            <a:off x="9059383" y="3794446"/>
            <a:ext cx="697970" cy="574116"/>
          </a:xfrm>
          <a:prstGeom prst="triangle">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Gleichschenkliges Dreieck 13"/>
          <p:cNvSpPr/>
          <p:nvPr/>
        </p:nvSpPr>
        <p:spPr>
          <a:xfrm rot="5400000">
            <a:off x="5157357" y="3793761"/>
            <a:ext cx="914570" cy="792088"/>
          </a:xfrm>
          <a:prstGeom prst="triangle">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 Box 9"/>
          <p:cNvSpPr txBox="1">
            <a:spLocks noChangeArrowheads="1"/>
          </p:cNvSpPr>
          <p:nvPr/>
        </p:nvSpPr>
        <p:spPr bwMode="auto">
          <a:xfrm>
            <a:off x="1952688" y="3840730"/>
            <a:ext cx="42873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Font typeface="Arial" pitchFamily="34" charset="0"/>
              <a:buChar char="•"/>
              <a:defRPr sz="3200">
                <a:solidFill>
                  <a:schemeClr val="tx1"/>
                </a:solidFill>
                <a:latin typeface="Calibri" pitchFamily="34" charset="0"/>
              </a:defRPr>
            </a:lvl1pPr>
            <a:lvl2pPr marL="742950" indent="-285750" algn="l">
              <a:spcBef>
                <a:spcPct val="20000"/>
              </a:spcBef>
              <a:buFont typeface="Arial" pitchFamily="34" charset="0"/>
              <a:buChar char="–"/>
              <a:defRPr sz="2800">
                <a:solidFill>
                  <a:schemeClr val="tx1"/>
                </a:solidFill>
                <a:latin typeface="Calibri" pitchFamily="34" charset="0"/>
              </a:defRPr>
            </a:lvl2pPr>
            <a:lvl3pPr marL="1143000" indent="-228600" algn="l">
              <a:spcBef>
                <a:spcPct val="20000"/>
              </a:spcBef>
              <a:buFont typeface="Arial" pitchFamily="34" charset="0"/>
              <a:buChar char="•"/>
              <a:defRPr sz="2400">
                <a:solidFill>
                  <a:schemeClr val="tx1"/>
                </a:solidFill>
                <a:latin typeface="Calibri" pitchFamily="34" charset="0"/>
              </a:defRPr>
            </a:lvl3pPr>
            <a:lvl4pPr marL="1600200" indent="-228600" algn="l">
              <a:spcBef>
                <a:spcPct val="20000"/>
              </a:spcBef>
              <a:buFont typeface="Arial" pitchFamily="34" charset="0"/>
              <a:buChar char="–"/>
              <a:defRPr sz="2000">
                <a:solidFill>
                  <a:schemeClr val="tx1"/>
                </a:solidFill>
                <a:latin typeface="Calibri" pitchFamily="34" charset="0"/>
              </a:defRPr>
            </a:lvl4pPr>
            <a:lvl5pPr marL="2057400" indent="-228600" algn="l">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de-DE" sz="3600" dirty="0">
                <a:solidFill>
                  <a:schemeClr val="bg1"/>
                </a:solidFill>
                <a:latin typeface="Arial" pitchFamily="34" charset="0"/>
              </a:rPr>
              <a:t>Words</a:t>
            </a:r>
          </a:p>
        </p:txBody>
      </p:sp>
      <p:sp>
        <p:nvSpPr>
          <p:cNvPr id="3" name="Rechteck 2"/>
          <p:cNvSpPr/>
          <p:nvPr/>
        </p:nvSpPr>
        <p:spPr>
          <a:xfrm>
            <a:off x="1633817" y="4797152"/>
            <a:ext cx="4018610" cy="1446550"/>
          </a:xfrm>
          <a:prstGeom prst="rect">
            <a:avLst/>
          </a:prstGeom>
        </p:spPr>
        <p:txBody>
          <a:bodyPr wrap="square">
            <a:spAutoFit/>
          </a:bodyPr>
          <a:lstStyle/>
          <a:p>
            <a:r>
              <a:rPr lang="en-US" altLang="de-DE" sz="4400" dirty="0"/>
              <a:t>"Minds move </a:t>
            </a:r>
          </a:p>
          <a:p>
            <a:r>
              <a:rPr lang="en-US" altLang="de-DE" sz="4400" dirty="0"/>
              <a:t> faster than lips"</a:t>
            </a:r>
          </a:p>
        </p:txBody>
      </p:sp>
      <p:pic>
        <p:nvPicPr>
          <p:cNvPr id="1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688" y="1831270"/>
            <a:ext cx="1657350"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08368" y="1994061"/>
            <a:ext cx="585788"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9"/>
          <p:cNvSpPr txBox="1">
            <a:spLocks noChangeArrowheads="1"/>
          </p:cNvSpPr>
          <p:nvPr/>
        </p:nvSpPr>
        <p:spPr bwMode="auto">
          <a:xfrm>
            <a:off x="7640010" y="3791560"/>
            <a:ext cx="15201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Font typeface="Arial" pitchFamily="34" charset="0"/>
              <a:buChar char="•"/>
              <a:defRPr sz="3200">
                <a:solidFill>
                  <a:schemeClr val="tx1"/>
                </a:solidFill>
                <a:latin typeface="Calibri" pitchFamily="34" charset="0"/>
              </a:defRPr>
            </a:lvl1pPr>
            <a:lvl2pPr marL="742950" indent="-285750" algn="l">
              <a:spcBef>
                <a:spcPct val="20000"/>
              </a:spcBef>
              <a:buFont typeface="Arial" pitchFamily="34" charset="0"/>
              <a:buChar char="–"/>
              <a:defRPr sz="2800">
                <a:solidFill>
                  <a:schemeClr val="tx1"/>
                </a:solidFill>
                <a:latin typeface="Calibri" pitchFamily="34" charset="0"/>
              </a:defRPr>
            </a:lvl2pPr>
            <a:lvl3pPr marL="1143000" indent="-228600" algn="l">
              <a:spcBef>
                <a:spcPct val="20000"/>
              </a:spcBef>
              <a:buFont typeface="Arial" pitchFamily="34" charset="0"/>
              <a:buChar char="•"/>
              <a:defRPr sz="2400">
                <a:solidFill>
                  <a:schemeClr val="tx1"/>
                </a:solidFill>
                <a:latin typeface="Calibri" pitchFamily="34" charset="0"/>
              </a:defRPr>
            </a:lvl3pPr>
            <a:lvl4pPr marL="1600200" indent="-228600" algn="l">
              <a:spcBef>
                <a:spcPct val="20000"/>
              </a:spcBef>
              <a:buFont typeface="Arial" pitchFamily="34" charset="0"/>
              <a:buChar char="–"/>
              <a:defRPr sz="2000">
                <a:solidFill>
                  <a:schemeClr val="tx1"/>
                </a:solidFill>
                <a:latin typeface="Calibri" pitchFamily="34" charset="0"/>
              </a:defRPr>
            </a:lvl4pPr>
            <a:lvl5pPr marL="2057400" indent="-228600" algn="l">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de-DE" sz="3600" dirty="0">
                <a:solidFill>
                  <a:schemeClr val="bg1"/>
                </a:solidFill>
                <a:latin typeface="Arial" pitchFamily="34" charset="0"/>
              </a:rPr>
              <a:t>Words</a:t>
            </a:r>
          </a:p>
        </p:txBody>
      </p:sp>
    </p:spTree>
    <p:extLst>
      <p:ext uri="{BB962C8B-B14F-4D97-AF65-F5344CB8AC3E}">
        <p14:creationId xmlns:p14="http://schemas.microsoft.com/office/powerpoint/2010/main" val="251333512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0338" name="Text Box 1026"/>
          <p:cNvSpPr txBox="1">
            <a:spLocks noChangeArrowheads="1"/>
          </p:cNvSpPr>
          <p:nvPr/>
        </p:nvSpPr>
        <p:spPr bwMode="auto">
          <a:xfrm>
            <a:off x="2063552" y="1143001"/>
            <a:ext cx="8064896" cy="764825"/>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95000"/>
              </a:lnSpc>
            </a:pPr>
            <a:r>
              <a:rPr lang="en-GB" altLang="de-DE" sz="4600" dirty="0">
                <a:latin typeface="Arial" charset="0"/>
              </a:rPr>
              <a:t>Your in-person presentation is</a:t>
            </a:r>
          </a:p>
        </p:txBody>
      </p:sp>
      <p:sp>
        <p:nvSpPr>
          <p:cNvPr id="9870343" name="Text Box 1031"/>
          <p:cNvSpPr txBox="1">
            <a:spLocks noChangeArrowheads="1"/>
          </p:cNvSpPr>
          <p:nvPr/>
        </p:nvSpPr>
        <p:spPr bwMode="auto">
          <a:xfrm>
            <a:off x="1828800" y="4495801"/>
            <a:ext cx="8305800" cy="784061"/>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5000"/>
              </a:lnSpc>
            </a:pPr>
            <a:r>
              <a:rPr lang="en-GB" altLang="de-DE" sz="4600">
                <a:latin typeface="Arial" charset="0"/>
              </a:rPr>
              <a:t> </a:t>
            </a:r>
          </a:p>
        </p:txBody>
      </p:sp>
      <p:sp>
        <p:nvSpPr>
          <p:cNvPr id="9870344" name="Text Box 1032"/>
          <p:cNvSpPr txBox="1">
            <a:spLocks noChangeArrowheads="1"/>
          </p:cNvSpPr>
          <p:nvPr/>
        </p:nvSpPr>
        <p:spPr bwMode="auto">
          <a:xfrm>
            <a:off x="4007768" y="2060848"/>
            <a:ext cx="3657600" cy="1896866"/>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5000"/>
              </a:lnSpc>
            </a:pPr>
            <a:r>
              <a:rPr lang="en-GB" altLang="de-DE" sz="10000" b="1" dirty="0">
                <a:solidFill>
                  <a:srgbClr val="FF0000"/>
                </a:solidFill>
                <a:latin typeface="Arial" charset="0"/>
              </a:rPr>
              <a:t> </a:t>
            </a:r>
            <a:r>
              <a:rPr lang="en-GB" altLang="de-DE" sz="12000" b="1" dirty="0">
                <a:solidFill>
                  <a:srgbClr val="FF0000"/>
                </a:solidFill>
                <a:latin typeface="Arial" charset="0"/>
              </a:rPr>
              <a:t>five</a:t>
            </a:r>
            <a:endParaRPr lang="en-GB" altLang="de-DE" sz="4600" dirty="0">
              <a:latin typeface="Arial" charset="0"/>
            </a:endParaRPr>
          </a:p>
        </p:txBody>
      </p:sp>
      <p:sp>
        <p:nvSpPr>
          <p:cNvPr id="9870345" name="Text Box 1033"/>
          <p:cNvSpPr txBox="1">
            <a:spLocks noChangeArrowheads="1"/>
          </p:cNvSpPr>
          <p:nvPr/>
        </p:nvSpPr>
        <p:spPr bwMode="auto">
          <a:xfrm>
            <a:off x="2135560" y="4581129"/>
            <a:ext cx="8136904" cy="1437317"/>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95000"/>
              </a:lnSpc>
            </a:pPr>
            <a:r>
              <a:rPr lang="en-GB" altLang="de-DE" sz="4600" dirty="0">
                <a:latin typeface="Arial" charset="0"/>
              </a:rPr>
              <a:t>times as effective as people reading publications  …</a:t>
            </a:r>
          </a:p>
        </p:txBody>
      </p:sp>
      <p:sp>
        <p:nvSpPr>
          <p:cNvPr id="9870346" name="Text Box 1034"/>
          <p:cNvSpPr txBox="1">
            <a:spLocks noChangeArrowheads="1"/>
          </p:cNvSpPr>
          <p:nvPr/>
        </p:nvSpPr>
        <p:spPr bwMode="auto">
          <a:xfrm>
            <a:off x="4079776" y="3284984"/>
            <a:ext cx="37338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de-DE" sz="4200" dirty="0">
                <a:latin typeface="Arial" charset="0"/>
              </a:rPr>
              <a:t> _________</a:t>
            </a:r>
            <a:endParaRPr lang="en-US" altLang="de-DE" sz="4600" dirty="0">
              <a:latin typeface="Arial" charset="0"/>
            </a:endParaRPr>
          </a:p>
        </p:txBody>
      </p:sp>
    </p:spTree>
    <p:extLst>
      <p:ext uri="{BB962C8B-B14F-4D97-AF65-F5344CB8AC3E}">
        <p14:creationId xmlns:p14="http://schemas.microsoft.com/office/powerpoint/2010/main" val="23567748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70344"/>
                                        </p:tgtEl>
                                        <p:attrNameLst>
                                          <p:attrName>style.visibility</p:attrName>
                                        </p:attrNameLst>
                                      </p:cBhvr>
                                      <p:to>
                                        <p:strVal val="visible"/>
                                      </p:to>
                                    </p:set>
                                    <p:animEffect transition="in" filter="wipe(left)">
                                      <p:cBhvr>
                                        <p:cTn id="7" dur="500"/>
                                        <p:tgtEl>
                                          <p:spTgt spid="9870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0344"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471308" y="1988840"/>
            <a:ext cx="5016117" cy="1912896"/>
          </a:xfrm>
          <a:prstGeom prst="rect">
            <a:avLst/>
          </a:prstGeom>
        </p:spPr>
        <p:txBody>
          <a:bodyPr wrap="none">
            <a:spAutoFit/>
          </a:bodyPr>
          <a:lstStyle/>
          <a:p>
            <a:pPr algn="ctr">
              <a:lnSpc>
                <a:spcPct val="130000"/>
              </a:lnSpc>
            </a:pPr>
            <a:r>
              <a:rPr lang="en-GB" sz="4800" dirty="0">
                <a:latin typeface="Arial" panose="020B0604020202020204" pitchFamily="34" charset="0"/>
                <a:cs typeface="Arial" panose="020B0604020202020204" pitchFamily="34" charset="0"/>
              </a:rPr>
              <a:t> just to give large </a:t>
            </a:r>
          </a:p>
          <a:p>
            <a:pPr algn="ctr">
              <a:lnSpc>
                <a:spcPct val="130000"/>
              </a:lnSpc>
            </a:pPr>
            <a:r>
              <a:rPr lang="en-GB" sz="4800" dirty="0">
                <a:latin typeface="Arial" panose="020B0604020202020204" pitchFamily="34" charset="0"/>
                <a:cs typeface="Arial" panose="020B0604020202020204" pitchFamily="34" charset="0"/>
              </a:rPr>
              <a:t>amounts of data</a:t>
            </a:r>
          </a:p>
        </p:txBody>
      </p:sp>
      <p:sp>
        <p:nvSpPr>
          <p:cNvPr id="5" name="Rechteck 4"/>
          <p:cNvSpPr/>
          <p:nvPr/>
        </p:nvSpPr>
        <p:spPr>
          <a:xfrm>
            <a:off x="2423592" y="476673"/>
            <a:ext cx="7344816" cy="1063433"/>
          </a:xfrm>
          <a:prstGeom prst="rect">
            <a:avLst/>
          </a:prstGeom>
        </p:spPr>
        <p:txBody>
          <a:bodyPr wrap="square">
            <a:spAutoFit/>
          </a:bodyPr>
          <a:lstStyle/>
          <a:p>
            <a:pPr lvl="0" algn="ctr">
              <a:lnSpc>
                <a:spcPct val="150000"/>
              </a:lnSpc>
            </a:pPr>
            <a:r>
              <a:rPr lang="en-US" sz="4800" dirty="0">
                <a:solidFill>
                  <a:prstClr val="black"/>
                </a:solidFill>
                <a:latin typeface="Arial" panose="020B0604020202020204" pitchFamily="34" charset="0"/>
                <a:cs typeface="Arial" panose="020B0604020202020204" pitchFamily="34" charset="0"/>
              </a:rPr>
              <a:t>Your Job is </a:t>
            </a:r>
            <a:r>
              <a:rPr lang="en-US" sz="4800" b="1" i="1" dirty="0">
                <a:solidFill>
                  <a:prstClr val="black"/>
                </a:solidFill>
                <a:latin typeface="Arial" panose="020B0604020202020204" pitchFamily="34" charset="0"/>
                <a:cs typeface="Arial" panose="020B0604020202020204" pitchFamily="34" charset="0"/>
              </a:rPr>
              <a:t>not</a:t>
            </a:r>
            <a:endParaRPr lang="en-US" sz="4800" i="1" dirty="0">
              <a:solidFill>
                <a:prstClr val="black"/>
              </a:solidFill>
              <a:latin typeface="Arial" panose="020B0604020202020204" pitchFamily="34" charset="0"/>
              <a:cs typeface="Arial" panose="020B0604020202020204" pitchFamily="34" charset="0"/>
            </a:endParaRPr>
          </a:p>
        </p:txBody>
      </p:sp>
      <p:sp>
        <p:nvSpPr>
          <p:cNvPr id="4" name="Rechteck 3"/>
          <p:cNvSpPr/>
          <p:nvPr/>
        </p:nvSpPr>
        <p:spPr>
          <a:xfrm>
            <a:off x="2438576" y="4347989"/>
            <a:ext cx="6611105" cy="1344022"/>
          </a:xfrm>
          <a:prstGeom prst="rect">
            <a:avLst/>
          </a:prstGeom>
        </p:spPr>
        <p:txBody>
          <a:bodyPr wrap="none">
            <a:spAutoFit/>
          </a:bodyPr>
          <a:lstStyle/>
          <a:p>
            <a:pPr>
              <a:lnSpc>
                <a:spcPct val="130000"/>
              </a:lnSpc>
            </a:pPr>
            <a:r>
              <a:rPr lang="en-GB" sz="3300" dirty="0">
                <a:latin typeface="Arial" panose="020B0604020202020204" pitchFamily="34" charset="0"/>
                <a:cs typeface="Arial" panose="020B0604020202020204" pitchFamily="34" charset="0"/>
              </a:rPr>
              <a:t>(People can read the publications)</a:t>
            </a:r>
          </a:p>
          <a:p>
            <a:pPr>
              <a:lnSpc>
                <a:spcPct val="130000"/>
              </a:lnSpc>
            </a:pPr>
            <a:r>
              <a:rPr lang="en-GB" sz="33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4416824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1669976" y="322412"/>
            <a:ext cx="8964488" cy="5853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pPr>
              <a:lnSpc>
                <a:spcPct val="120000"/>
              </a:lnSpc>
            </a:pPr>
            <a:r>
              <a:rPr lang="en-US" sz="4800" b="1" dirty="0">
                <a:latin typeface="Arial" panose="020B0604020202020204" pitchFamily="34" charset="0"/>
                <a:cs typeface="Arial" panose="020B0604020202020204" pitchFamily="34" charset="0"/>
              </a:rPr>
              <a:t>                  … to give </a:t>
            </a:r>
          </a:p>
          <a:p>
            <a:pPr>
              <a:lnSpc>
                <a:spcPct val="120000"/>
              </a:lnSpc>
            </a:pPr>
            <a:r>
              <a:rPr lang="en-US" sz="4800" dirty="0">
                <a:latin typeface="Arial" panose="020B0604020202020204" pitchFamily="34" charset="0"/>
                <a:cs typeface="Arial" panose="020B0604020202020204" pitchFamily="34" charset="0"/>
              </a:rPr>
              <a:t>- explanations</a:t>
            </a:r>
          </a:p>
          <a:p>
            <a:pPr>
              <a:lnSpc>
                <a:spcPct val="120000"/>
              </a:lnSpc>
            </a:pPr>
            <a:r>
              <a:rPr lang="en-US" sz="4000" dirty="0">
                <a:latin typeface="Arial" panose="020B0604020202020204" pitchFamily="34" charset="0"/>
                <a:cs typeface="Arial" panose="020B0604020202020204" pitchFamily="34" charset="0"/>
              </a:rPr>
              <a:t>   What is the underlying mechanism?</a:t>
            </a:r>
          </a:p>
          <a:p>
            <a:pPr>
              <a:lnSpc>
                <a:spcPct val="120000"/>
              </a:lnSpc>
            </a:pPr>
            <a:r>
              <a:rPr lang="en-IN" altLang="de-DE" sz="4800" dirty="0">
                <a:latin typeface="Arial" panose="020B0604020202020204" pitchFamily="34" charset="0"/>
                <a:cs typeface="Arial" panose="020B0604020202020204" pitchFamily="34" charset="0"/>
              </a:rPr>
              <a:t>- insights  ("aha moments")</a:t>
            </a:r>
          </a:p>
          <a:p>
            <a:pPr>
              <a:lnSpc>
                <a:spcPct val="120000"/>
              </a:lnSpc>
            </a:pPr>
            <a:r>
              <a:rPr lang="en-IN" altLang="de-DE" sz="4000" dirty="0">
                <a:latin typeface="Arial" panose="020B0604020202020204" pitchFamily="34" charset="0"/>
                <a:cs typeface="Arial" panose="020B0604020202020204" pitchFamily="34" charset="0"/>
              </a:rPr>
              <a:t>  Why this is happening?</a:t>
            </a:r>
          </a:p>
          <a:p>
            <a:pPr>
              <a:lnSpc>
                <a:spcPct val="120000"/>
              </a:lnSpc>
            </a:pPr>
            <a:r>
              <a:rPr lang="en-IN" altLang="de-DE" sz="4800" dirty="0">
                <a:latin typeface="Arial" panose="020B0604020202020204" pitchFamily="34" charset="0"/>
                <a:cs typeface="Arial" panose="020B0604020202020204" pitchFamily="34" charset="0"/>
              </a:rPr>
              <a:t>- advice</a:t>
            </a:r>
          </a:p>
          <a:p>
            <a:pPr>
              <a:lnSpc>
                <a:spcPct val="120000"/>
              </a:lnSpc>
            </a:pPr>
            <a:r>
              <a:rPr lang="en-IN" altLang="de-DE" sz="4000" dirty="0">
                <a:latin typeface="Arial" panose="020B0604020202020204" pitchFamily="34" charset="0"/>
                <a:cs typeface="Arial" panose="020B0604020202020204" pitchFamily="34" charset="0"/>
              </a:rPr>
              <a:t>  What are the implications?</a:t>
            </a:r>
          </a:p>
        </p:txBody>
      </p:sp>
    </p:spTree>
    <p:extLst>
      <p:ext uri="{BB962C8B-B14F-4D97-AF65-F5344CB8AC3E}">
        <p14:creationId xmlns:p14="http://schemas.microsoft.com/office/powerpoint/2010/main" val="264036380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240838" cy="692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Line 3"/>
          <p:cNvSpPr>
            <a:spLocks noChangeShapeType="1"/>
          </p:cNvSpPr>
          <p:nvPr/>
        </p:nvSpPr>
        <p:spPr bwMode="auto">
          <a:xfrm>
            <a:off x="2057400" y="990600"/>
            <a:ext cx="8610600" cy="0"/>
          </a:xfrm>
          <a:prstGeom prst="line">
            <a:avLst/>
          </a:prstGeom>
          <a:noFill/>
          <a:ln w="28575">
            <a:solidFill>
              <a:srgbClr val="A4F0F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prstClr val="black"/>
              </a:solidFill>
            </a:endParaRPr>
          </a:p>
        </p:txBody>
      </p:sp>
      <p:sp>
        <p:nvSpPr>
          <p:cNvPr id="102404" name="Text Box 4"/>
          <p:cNvSpPr txBox="1">
            <a:spLocks noChangeArrowheads="1"/>
          </p:cNvSpPr>
          <p:nvPr/>
        </p:nvSpPr>
        <p:spPr bwMode="gray">
          <a:xfrm>
            <a:off x="2136776" y="5867401"/>
            <a:ext cx="8467725" cy="753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05000"/>
              </a:lnSpc>
            </a:pPr>
            <a:r>
              <a:rPr lang="en-US" altLang="de-DE" sz="4400" b="1" i="1" dirty="0">
                <a:solidFill>
                  <a:srgbClr val="FFFF00"/>
                </a:solidFill>
                <a:latin typeface="Arial" charset="0"/>
                <a:cs typeface="Times New Roman" pitchFamily="18" charset="0"/>
              </a:rPr>
              <a:t>Making science make sense</a:t>
            </a:r>
            <a:endParaRPr lang="en-GB" altLang="de-DE" sz="3700" b="1" dirty="0">
              <a:solidFill>
                <a:srgbClr val="FAE306"/>
              </a:solidFill>
              <a:latin typeface="Arial" charset="0"/>
              <a:cs typeface="Times New Roman" pitchFamily="18" charset="0"/>
            </a:endParaRPr>
          </a:p>
        </p:txBody>
      </p:sp>
      <p:sp>
        <p:nvSpPr>
          <p:cNvPr id="102405" name="Text Box 5"/>
          <p:cNvSpPr txBox="1">
            <a:spLocks noChangeArrowheads="1"/>
          </p:cNvSpPr>
          <p:nvPr/>
        </p:nvSpPr>
        <p:spPr bwMode="gray">
          <a:xfrm>
            <a:off x="1674813" y="88900"/>
            <a:ext cx="8991600"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altLang="de-DE" sz="4700" b="1" dirty="0">
                <a:solidFill>
                  <a:srgbClr val="FFFF99"/>
                </a:solidFill>
                <a:latin typeface="Arial" charset="0"/>
                <a:sym typeface="Symbol" pitchFamily="18" charset="2"/>
              </a:rPr>
              <a:t>Make Meaning</a:t>
            </a:r>
            <a:endParaRPr lang="en-GB" altLang="de-DE" sz="4400" dirty="0">
              <a:solidFill>
                <a:srgbClr val="FFFF99"/>
              </a:solidFill>
              <a:latin typeface="Arial" charset="0"/>
            </a:endParaRPr>
          </a:p>
        </p:txBody>
      </p:sp>
      <p:sp>
        <p:nvSpPr>
          <p:cNvPr id="102406" name="Line 6"/>
          <p:cNvSpPr>
            <a:spLocks noChangeShapeType="1"/>
          </p:cNvSpPr>
          <p:nvPr/>
        </p:nvSpPr>
        <p:spPr bwMode="auto">
          <a:xfrm>
            <a:off x="2057400" y="-254000"/>
            <a:ext cx="8610600" cy="0"/>
          </a:xfrm>
          <a:prstGeom prst="line">
            <a:avLst/>
          </a:prstGeom>
          <a:noFill/>
          <a:ln w="28575">
            <a:solidFill>
              <a:srgbClr val="A4F0F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prstClr val="black"/>
              </a:solidFill>
            </a:endParaRPr>
          </a:p>
        </p:txBody>
      </p:sp>
      <p:sp>
        <p:nvSpPr>
          <p:cNvPr id="102407" name="Oval 7"/>
          <p:cNvSpPr>
            <a:spLocks noChangeArrowheads="1"/>
          </p:cNvSpPr>
          <p:nvPr/>
        </p:nvSpPr>
        <p:spPr bwMode="auto">
          <a:xfrm>
            <a:off x="7391401" y="1879601"/>
            <a:ext cx="130175" cy="130175"/>
          </a:xfrm>
          <a:prstGeom prst="ellipse">
            <a:avLst/>
          </a:prstGeom>
          <a:solidFill>
            <a:schemeClr val="bg1"/>
          </a:solidFill>
          <a:ln>
            <a:noFill/>
          </a:ln>
          <a:effectLst/>
          <a:extLst>
            <a:ext uri="{91240B29-F687-4F45-9708-019B960494DF}">
              <a14:hiddenLine xmlns:a14="http://schemas.microsoft.com/office/drawing/2010/main" w="9525">
                <a:solidFill>
                  <a:srgbClr val="FFFF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a:solidFill>
                <a:prstClr val="black"/>
              </a:solidFill>
            </a:endParaRPr>
          </a:p>
        </p:txBody>
      </p:sp>
      <p:sp>
        <p:nvSpPr>
          <p:cNvPr id="102408" name="Oval 8"/>
          <p:cNvSpPr>
            <a:spLocks noChangeArrowheads="1"/>
          </p:cNvSpPr>
          <p:nvPr/>
        </p:nvSpPr>
        <p:spPr bwMode="auto">
          <a:xfrm>
            <a:off x="4114801" y="3479801"/>
            <a:ext cx="130175" cy="130175"/>
          </a:xfrm>
          <a:prstGeom prst="ellipse">
            <a:avLst/>
          </a:prstGeom>
          <a:solidFill>
            <a:schemeClr val="bg1"/>
          </a:solidFill>
          <a:ln>
            <a:noFill/>
          </a:ln>
          <a:effectLst/>
          <a:extLst>
            <a:ext uri="{91240B29-F687-4F45-9708-019B960494DF}">
              <a14:hiddenLine xmlns:a14="http://schemas.microsoft.com/office/drawing/2010/main" w="9525">
                <a:solidFill>
                  <a:srgbClr val="FFFF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a:solidFill>
                <a:prstClr val="black"/>
              </a:solidFill>
            </a:endParaRPr>
          </a:p>
        </p:txBody>
      </p:sp>
      <p:sp>
        <p:nvSpPr>
          <p:cNvPr id="102409" name="Oval 9"/>
          <p:cNvSpPr>
            <a:spLocks noChangeArrowheads="1"/>
          </p:cNvSpPr>
          <p:nvPr/>
        </p:nvSpPr>
        <p:spPr bwMode="auto">
          <a:xfrm>
            <a:off x="3048001" y="3479801"/>
            <a:ext cx="130175" cy="130175"/>
          </a:xfrm>
          <a:prstGeom prst="ellipse">
            <a:avLst/>
          </a:prstGeom>
          <a:solidFill>
            <a:schemeClr val="bg1"/>
          </a:solidFill>
          <a:ln>
            <a:noFill/>
          </a:ln>
          <a:effectLst/>
          <a:extLst>
            <a:ext uri="{91240B29-F687-4F45-9708-019B960494DF}">
              <a14:hiddenLine xmlns:a14="http://schemas.microsoft.com/office/drawing/2010/main" w="9525">
                <a:solidFill>
                  <a:srgbClr val="FFFF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a:solidFill>
                <a:prstClr val="black"/>
              </a:solidFill>
            </a:endParaRPr>
          </a:p>
        </p:txBody>
      </p:sp>
      <p:sp>
        <p:nvSpPr>
          <p:cNvPr id="102410" name="Oval 10"/>
          <p:cNvSpPr>
            <a:spLocks noChangeArrowheads="1"/>
          </p:cNvSpPr>
          <p:nvPr/>
        </p:nvSpPr>
        <p:spPr bwMode="auto">
          <a:xfrm flipH="1">
            <a:off x="6553201" y="2032001"/>
            <a:ext cx="74613" cy="74613"/>
          </a:xfrm>
          <a:prstGeom prst="ellipse">
            <a:avLst/>
          </a:prstGeom>
          <a:solidFill>
            <a:schemeClr val="bg1"/>
          </a:solidFill>
          <a:ln>
            <a:noFill/>
          </a:ln>
          <a:effectLst/>
          <a:extLst>
            <a:ext uri="{91240B29-F687-4F45-9708-019B960494DF}">
              <a14:hiddenLine xmlns:a14="http://schemas.microsoft.com/office/drawing/2010/main" w="9525">
                <a:solidFill>
                  <a:srgbClr val="FFFF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a:solidFill>
                <a:prstClr val="black"/>
              </a:solidFill>
            </a:endParaRPr>
          </a:p>
        </p:txBody>
      </p:sp>
      <p:sp>
        <p:nvSpPr>
          <p:cNvPr id="102411" name="Oval 11"/>
          <p:cNvSpPr>
            <a:spLocks noChangeArrowheads="1"/>
          </p:cNvSpPr>
          <p:nvPr/>
        </p:nvSpPr>
        <p:spPr bwMode="auto">
          <a:xfrm flipH="1">
            <a:off x="9829801" y="2870201"/>
            <a:ext cx="74613" cy="74613"/>
          </a:xfrm>
          <a:prstGeom prst="ellipse">
            <a:avLst/>
          </a:prstGeom>
          <a:solidFill>
            <a:schemeClr val="bg1"/>
          </a:solidFill>
          <a:ln>
            <a:noFill/>
          </a:ln>
          <a:effectLst/>
          <a:extLst>
            <a:ext uri="{91240B29-F687-4F45-9708-019B960494DF}">
              <a14:hiddenLine xmlns:a14="http://schemas.microsoft.com/office/drawing/2010/main" w="9525">
                <a:solidFill>
                  <a:srgbClr val="FFFF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a:solidFill>
                <a:prstClr val="black"/>
              </a:solidFill>
            </a:endParaRPr>
          </a:p>
        </p:txBody>
      </p:sp>
      <p:sp>
        <p:nvSpPr>
          <p:cNvPr id="102412" name="Oval 12"/>
          <p:cNvSpPr>
            <a:spLocks noChangeArrowheads="1"/>
          </p:cNvSpPr>
          <p:nvPr/>
        </p:nvSpPr>
        <p:spPr bwMode="auto">
          <a:xfrm flipH="1">
            <a:off x="3276601" y="3784601"/>
            <a:ext cx="74613" cy="74613"/>
          </a:xfrm>
          <a:prstGeom prst="ellipse">
            <a:avLst/>
          </a:prstGeom>
          <a:solidFill>
            <a:schemeClr val="bg1"/>
          </a:solidFill>
          <a:ln>
            <a:noFill/>
          </a:ln>
          <a:effectLst/>
          <a:extLst>
            <a:ext uri="{91240B29-F687-4F45-9708-019B960494DF}">
              <a14:hiddenLine xmlns:a14="http://schemas.microsoft.com/office/drawing/2010/main" w="9525">
                <a:solidFill>
                  <a:srgbClr val="FFFF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a:solidFill>
                <a:prstClr val="black"/>
              </a:solidFill>
            </a:endParaRPr>
          </a:p>
        </p:txBody>
      </p:sp>
      <p:sp>
        <p:nvSpPr>
          <p:cNvPr id="102413" name="Oval 13"/>
          <p:cNvSpPr>
            <a:spLocks noChangeArrowheads="1"/>
          </p:cNvSpPr>
          <p:nvPr/>
        </p:nvSpPr>
        <p:spPr bwMode="auto">
          <a:xfrm flipH="1">
            <a:off x="3200401" y="2870201"/>
            <a:ext cx="74613" cy="74613"/>
          </a:xfrm>
          <a:prstGeom prst="ellipse">
            <a:avLst/>
          </a:prstGeom>
          <a:solidFill>
            <a:schemeClr val="bg1"/>
          </a:solidFill>
          <a:ln>
            <a:noFill/>
          </a:ln>
          <a:effectLst/>
          <a:extLst>
            <a:ext uri="{91240B29-F687-4F45-9708-019B960494DF}">
              <a14:hiddenLine xmlns:a14="http://schemas.microsoft.com/office/drawing/2010/main" w="9525">
                <a:solidFill>
                  <a:srgbClr val="FFFF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a:solidFill>
                <a:prstClr val="black"/>
              </a:solidFill>
            </a:endParaRPr>
          </a:p>
        </p:txBody>
      </p:sp>
      <p:sp>
        <p:nvSpPr>
          <p:cNvPr id="102414" name="Oval 14"/>
          <p:cNvSpPr>
            <a:spLocks noChangeArrowheads="1"/>
          </p:cNvSpPr>
          <p:nvPr/>
        </p:nvSpPr>
        <p:spPr bwMode="auto">
          <a:xfrm flipH="1">
            <a:off x="5638801" y="3784601"/>
            <a:ext cx="74613" cy="74613"/>
          </a:xfrm>
          <a:prstGeom prst="ellipse">
            <a:avLst/>
          </a:prstGeom>
          <a:solidFill>
            <a:schemeClr val="bg1"/>
          </a:solidFill>
          <a:ln>
            <a:noFill/>
          </a:ln>
          <a:effectLst/>
          <a:extLst>
            <a:ext uri="{91240B29-F687-4F45-9708-019B960494DF}">
              <a14:hiddenLine xmlns:a14="http://schemas.microsoft.com/office/drawing/2010/main" w="9525">
                <a:solidFill>
                  <a:srgbClr val="FFFF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a:solidFill>
                <a:prstClr val="black"/>
              </a:solidFill>
            </a:endParaRPr>
          </a:p>
        </p:txBody>
      </p:sp>
      <p:sp>
        <p:nvSpPr>
          <p:cNvPr id="102415" name="Oval 15"/>
          <p:cNvSpPr>
            <a:spLocks noChangeArrowheads="1"/>
          </p:cNvSpPr>
          <p:nvPr/>
        </p:nvSpPr>
        <p:spPr bwMode="auto">
          <a:xfrm flipH="1">
            <a:off x="9296401" y="4013201"/>
            <a:ext cx="74613" cy="74613"/>
          </a:xfrm>
          <a:prstGeom prst="ellipse">
            <a:avLst/>
          </a:prstGeom>
          <a:solidFill>
            <a:schemeClr val="bg1"/>
          </a:solidFill>
          <a:ln>
            <a:noFill/>
          </a:ln>
          <a:effectLst/>
          <a:extLst>
            <a:ext uri="{91240B29-F687-4F45-9708-019B960494DF}">
              <a14:hiddenLine xmlns:a14="http://schemas.microsoft.com/office/drawing/2010/main" w="9525">
                <a:solidFill>
                  <a:srgbClr val="FFFF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a:solidFill>
                <a:prstClr val="black"/>
              </a:solidFill>
            </a:endParaRPr>
          </a:p>
        </p:txBody>
      </p:sp>
      <p:sp>
        <p:nvSpPr>
          <p:cNvPr id="102416" name="Text Box 16"/>
          <p:cNvSpPr txBox="1">
            <a:spLocks noChangeArrowheads="1"/>
          </p:cNvSpPr>
          <p:nvPr/>
        </p:nvSpPr>
        <p:spPr bwMode="auto">
          <a:xfrm>
            <a:off x="3581400" y="1270001"/>
            <a:ext cx="533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de-DE" sz="8000" b="1">
                <a:solidFill>
                  <a:srgbClr val="FFFF00"/>
                </a:solidFill>
                <a:latin typeface="Century Gothic" pitchFamily="34" charset="0"/>
                <a:sym typeface="Symbol" pitchFamily="18" charset="2"/>
              </a:rPr>
              <a:t></a:t>
            </a:r>
            <a:endParaRPr lang="en-US" altLang="de-DE" sz="4800" b="1">
              <a:solidFill>
                <a:prstClr val="black"/>
              </a:solidFill>
              <a:latin typeface="Century Gothic" pitchFamily="34" charset="0"/>
            </a:endParaRPr>
          </a:p>
        </p:txBody>
      </p:sp>
      <p:sp>
        <p:nvSpPr>
          <p:cNvPr id="102417" name="Text Box 17"/>
          <p:cNvSpPr txBox="1">
            <a:spLocks noChangeArrowheads="1"/>
          </p:cNvSpPr>
          <p:nvPr/>
        </p:nvSpPr>
        <p:spPr bwMode="auto">
          <a:xfrm>
            <a:off x="4292600" y="1143001"/>
            <a:ext cx="533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de-DE" sz="8000" b="1">
                <a:solidFill>
                  <a:srgbClr val="FFFF00"/>
                </a:solidFill>
                <a:latin typeface="Century Gothic" pitchFamily="34" charset="0"/>
                <a:sym typeface="Symbol" pitchFamily="18" charset="2"/>
              </a:rPr>
              <a:t></a:t>
            </a:r>
            <a:endParaRPr lang="en-US" altLang="de-DE" sz="4800" b="1">
              <a:solidFill>
                <a:prstClr val="black"/>
              </a:solidFill>
              <a:latin typeface="Century Gothic" pitchFamily="34" charset="0"/>
            </a:endParaRPr>
          </a:p>
        </p:txBody>
      </p:sp>
      <p:sp>
        <p:nvSpPr>
          <p:cNvPr id="102418" name="Text Box 18"/>
          <p:cNvSpPr txBox="1">
            <a:spLocks noChangeArrowheads="1"/>
          </p:cNvSpPr>
          <p:nvPr/>
        </p:nvSpPr>
        <p:spPr bwMode="auto">
          <a:xfrm>
            <a:off x="5181600" y="1422401"/>
            <a:ext cx="533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de-DE" sz="8000" b="1">
                <a:solidFill>
                  <a:srgbClr val="FFFF00"/>
                </a:solidFill>
                <a:latin typeface="Century Gothic" pitchFamily="34" charset="0"/>
                <a:sym typeface="Symbol" pitchFamily="18" charset="2"/>
              </a:rPr>
              <a:t></a:t>
            </a:r>
            <a:endParaRPr lang="en-US" altLang="de-DE" sz="4800" b="1">
              <a:solidFill>
                <a:prstClr val="black"/>
              </a:solidFill>
              <a:latin typeface="Century Gothic" pitchFamily="34" charset="0"/>
            </a:endParaRPr>
          </a:p>
        </p:txBody>
      </p:sp>
      <p:sp>
        <p:nvSpPr>
          <p:cNvPr id="102419" name="Text Box 19"/>
          <p:cNvSpPr txBox="1">
            <a:spLocks noChangeArrowheads="1"/>
          </p:cNvSpPr>
          <p:nvPr/>
        </p:nvSpPr>
        <p:spPr bwMode="auto">
          <a:xfrm>
            <a:off x="6248400" y="1955801"/>
            <a:ext cx="533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de-DE" sz="8000" b="1">
                <a:solidFill>
                  <a:srgbClr val="FFFF00"/>
                </a:solidFill>
                <a:latin typeface="Century Gothic" pitchFamily="34" charset="0"/>
                <a:sym typeface="Symbol" pitchFamily="18" charset="2"/>
              </a:rPr>
              <a:t></a:t>
            </a:r>
            <a:endParaRPr lang="en-US" altLang="de-DE" sz="4800" b="1">
              <a:solidFill>
                <a:prstClr val="black"/>
              </a:solidFill>
              <a:latin typeface="Century Gothic" pitchFamily="34" charset="0"/>
            </a:endParaRPr>
          </a:p>
        </p:txBody>
      </p:sp>
      <p:sp>
        <p:nvSpPr>
          <p:cNvPr id="102420" name="Text Box 20"/>
          <p:cNvSpPr txBox="1">
            <a:spLocks noChangeArrowheads="1"/>
          </p:cNvSpPr>
          <p:nvPr/>
        </p:nvSpPr>
        <p:spPr bwMode="auto">
          <a:xfrm>
            <a:off x="8305800" y="2032001"/>
            <a:ext cx="533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de-DE" sz="8000" b="1">
                <a:solidFill>
                  <a:srgbClr val="FFFF00"/>
                </a:solidFill>
                <a:latin typeface="Century Gothic" pitchFamily="34" charset="0"/>
                <a:sym typeface="Symbol" pitchFamily="18" charset="2"/>
              </a:rPr>
              <a:t></a:t>
            </a:r>
            <a:endParaRPr lang="en-US" altLang="de-DE" sz="4800" b="1">
              <a:solidFill>
                <a:prstClr val="black"/>
              </a:solidFill>
              <a:latin typeface="Century Gothic" pitchFamily="34" charset="0"/>
            </a:endParaRPr>
          </a:p>
        </p:txBody>
      </p:sp>
      <p:sp>
        <p:nvSpPr>
          <p:cNvPr id="102421" name="Text Box 21"/>
          <p:cNvSpPr txBox="1">
            <a:spLocks noChangeArrowheads="1"/>
          </p:cNvSpPr>
          <p:nvPr/>
        </p:nvSpPr>
        <p:spPr bwMode="auto">
          <a:xfrm>
            <a:off x="7848600" y="3022601"/>
            <a:ext cx="533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de-DE" sz="8000" b="1">
                <a:solidFill>
                  <a:srgbClr val="FFFF00"/>
                </a:solidFill>
                <a:latin typeface="Century Gothic" pitchFamily="34" charset="0"/>
                <a:sym typeface="Symbol" pitchFamily="18" charset="2"/>
              </a:rPr>
              <a:t></a:t>
            </a:r>
            <a:endParaRPr lang="en-US" altLang="de-DE" sz="4800" b="1">
              <a:solidFill>
                <a:prstClr val="black"/>
              </a:solidFill>
              <a:latin typeface="Century Gothic" pitchFamily="34" charset="0"/>
            </a:endParaRPr>
          </a:p>
        </p:txBody>
      </p:sp>
      <p:sp>
        <p:nvSpPr>
          <p:cNvPr id="102422" name="Text Box 22"/>
          <p:cNvSpPr txBox="1">
            <a:spLocks noChangeArrowheads="1"/>
          </p:cNvSpPr>
          <p:nvPr/>
        </p:nvSpPr>
        <p:spPr bwMode="auto">
          <a:xfrm>
            <a:off x="6477000" y="2984501"/>
            <a:ext cx="533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de-DE" sz="8000" b="1">
                <a:solidFill>
                  <a:srgbClr val="FFFF00"/>
                </a:solidFill>
                <a:latin typeface="Century Gothic" pitchFamily="34" charset="0"/>
                <a:sym typeface="Symbol" pitchFamily="18" charset="2"/>
              </a:rPr>
              <a:t></a:t>
            </a:r>
            <a:endParaRPr lang="en-US" altLang="de-DE" sz="4800" b="1">
              <a:solidFill>
                <a:prstClr val="black"/>
              </a:solidFill>
              <a:latin typeface="Century Gothic" pitchFamily="34" charset="0"/>
            </a:endParaRPr>
          </a:p>
        </p:txBody>
      </p:sp>
    </p:spTree>
    <p:extLst>
      <p:ext uri="{BB962C8B-B14F-4D97-AF65-F5344CB8AC3E}">
        <p14:creationId xmlns:p14="http://schemas.microsoft.com/office/powerpoint/2010/main" val="388289035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279576" y="3501008"/>
            <a:ext cx="7128792" cy="1127232"/>
          </a:xfrm>
          <a:prstGeom prst="rect">
            <a:avLst/>
          </a:prstGeom>
        </p:spPr>
        <p:txBody>
          <a:bodyPr wrap="square">
            <a:spAutoFit/>
          </a:bodyPr>
          <a:lstStyle/>
          <a:p>
            <a:pPr algn="ctr">
              <a:lnSpc>
                <a:spcPct val="150000"/>
              </a:lnSpc>
            </a:pPr>
            <a:r>
              <a:rPr lang="en-GB" sz="5000" b="1" dirty="0">
                <a:cs typeface="Arial" panose="020B0604020202020204" pitchFamily="34" charset="0"/>
              </a:rPr>
              <a:t>Objectives</a:t>
            </a:r>
            <a:endParaRPr lang="en-GB" sz="5000" dirty="0">
              <a:cs typeface="Arial" panose="020B0604020202020204" pitchFamily="34" charset="0"/>
            </a:endParaRPr>
          </a:p>
        </p:txBody>
      </p:sp>
      <p:pic>
        <p:nvPicPr>
          <p:cNvPr id="3" name="Picture 2057" descr="GU_Expert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064" y="1844825"/>
            <a:ext cx="259080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9520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3215680" y="2821677"/>
            <a:ext cx="6624736" cy="89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pPr>
              <a:lnSpc>
                <a:spcPct val="120000"/>
              </a:lnSpc>
            </a:pPr>
            <a:r>
              <a:rPr lang="en-US" sz="4800" dirty="0">
                <a:latin typeface="Arial" panose="020B0604020202020204" pitchFamily="34" charset="0"/>
                <a:cs typeface="Arial" panose="020B0604020202020204" pitchFamily="34" charset="0"/>
              </a:rPr>
              <a:t>Connecting the dots</a:t>
            </a:r>
            <a:endParaRPr lang="en-IN" altLang="de-DE"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199445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2783632" y="2564905"/>
            <a:ext cx="6785832" cy="106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pPr>
              <a:lnSpc>
                <a:spcPct val="150000"/>
              </a:lnSpc>
            </a:pPr>
            <a:r>
              <a:rPr lang="en-US" sz="4800" dirty="0">
                <a:latin typeface="Arial" panose="020B0604020202020204" pitchFamily="34" charset="0"/>
                <a:cs typeface="Arial" panose="020B0604020202020204" pitchFamily="34" charset="0"/>
              </a:rPr>
              <a:t>"All the world is a stage"</a:t>
            </a:r>
            <a:endParaRPr lang="en-IN" altLang="de-DE" sz="4800" dirty="0">
              <a:latin typeface="Arial" pitchFamily="34" charset="0"/>
              <a:cs typeface="Arial" panose="020B0604020202020204" pitchFamily="34" charset="0"/>
            </a:endParaRPr>
          </a:p>
        </p:txBody>
      </p:sp>
      <p:sp>
        <p:nvSpPr>
          <p:cNvPr id="3" name="Rechteck 2"/>
          <p:cNvSpPr/>
          <p:nvPr/>
        </p:nvSpPr>
        <p:spPr>
          <a:xfrm>
            <a:off x="4451062" y="620689"/>
            <a:ext cx="2513829" cy="830997"/>
          </a:xfrm>
          <a:prstGeom prst="rect">
            <a:avLst/>
          </a:prstGeom>
        </p:spPr>
        <p:txBody>
          <a:bodyPr wrap="none">
            <a:spAutoFit/>
          </a:bodyPr>
          <a:lstStyle/>
          <a:p>
            <a:pPr lvl="0" algn="ctr"/>
            <a:r>
              <a:rPr lang="en-US" sz="4800" b="1" dirty="0">
                <a:solidFill>
                  <a:prstClr val="black"/>
                </a:solidFill>
                <a:latin typeface="Arial" panose="020B0604020202020204" pitchFamily="34" charset="0"/>
                <a:cs typeface="Arial" panose="020B0604020202020204" pitchFamily="34" charset="0"/>
              </a:rPr>
              <a:t>Mindset</a:t>
            </a:r>
          </a:p>
        </p:txBody>
      </p:sp>
    </p:spTree>
    <p:extLst>
      <p:ext uri="{BB962C8B-B14F-4D97-AF65-F5344CB8AC3E}">
        <p14:creationId xmlns:p14="http://schemas.microsoft.com/office/powerpoint/2010/main" val="212326347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2135560" y="4005065"/>
            <a:ext cx="7962436" cy="106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pPr>
              <a:lnSpc>
                <a:spcPct val="150000"/>
              </a:lnSpc>
            </a:pPr>
            <a:r>
              <a:rPr lang="en-IN" altLang="de-DE" sz="4800" dirty="0">
                <a:latin typeface="Arial" pitchFamily="34" charset="0"/>
              </a:rPr>
              <a:t>but we can learn from actors</a:t>
            </a:r>
          </a:p>
        </p:txBody>
      </p:sp>
      <p:pic>
        <p:nvPicPr>
          <p:cNvPr id="3" name="Picture 5126" descr="GU_Haml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423"/>
          <a:stretch>
            <a:fillRect/>
          </a:stretch>
        </p:blipFill>
        <p:spPr bwMode="auto">
          <a:xfrm>
            <a:off x="1991544" y="729605"/>
            <a:ext cx="2590800" cy="2230438"/>
          </a:xfrm>
          <a:prstGeom prst="rect">
            <a:avLst/>
          </a:prstGeom>
          <a:solidFill>
            <a:srgbClr val="EAEAEA"/>
          </a:solidFill>
        </p:spPr>
      </p:pic>
      <p:sp>
        <p:nvSpPr>
          <p:cNvPr id="2" name="Textfeld 1"/>
          <p:cNvSpPr txBox="1"/>
          <p:nvPr/>
        </p:nvSpPr>
        <p:spPr>
          <a:xfrm>
            <a:off x="2017604" y="1734103"/>
            <a:ext cx="3934381" cy="2031325"/>
          </a:xfrm>
          <a:prstGeom prst="rect">
            <a:avLst/>
          </a:prstGeom>
          <a:solidFill>
            <a:schemeClr val="bg1">
              <a:lumMod val="95000"/>
            </a:schemeClr>
          </a:solidFill>
        </p:spPr>
        <p:txBody>
          <a:bodyPr wrap="square" rtlCol="0">
            <a:spAutoFit/>
          </a:bodyPr>
          <a:lstStyle/>
          <a:p>
            <a:endParaRPr lang="de-DE" dirty="0"/>
          </a:p>
          <a:p>
            <a:endParaRPr lang="de-DE" dirty="0"/>
          </a:p>
          <a:p>
            <a:endParaRPr lang="de-DE" dirty="0"/>
          </a:p>
          <a:p>
            <a:endParaRPr lang="de-DE" dirty="0"/>
          </a:p>
          <a:p>
            <a:endParaRPr lang="de-DE" dirty="0"/>
          </a:p>
          <a:p>
            <a:endParaRPr lang="de-DE" dirty="0"/>
          </a:p>
          <a:p>
            <a:endParaRPr lang="de-DE" dirty="0"/>
          </a:p>
        </p:txBody>
      </p:sp>
      <p:sp>
        <p:nvSpPr>
          <p:cNvPr id="5" name="Textfeld 4"/>
          <p:cNvSpPr txBox="1"/>
          <p:nvPr/>
        </p:nvSpPr>
        <p:spPr>
          <a:xfrm>
            <a:off x="3575720" y="729605"/>
            <a:ext cx="2376264" cy="1477328"/>
          </a:xfrm>
          <a:prstGeom prst="rect">
            <a:avLst/>
          </a:prstGeom>
          <a:solidFill>
            <a:schemeClr val="bg1">
              <a:lumMod val="95000"/>
            </a:schemeClr>
          </a:solidFill>
        </p:spPr>
        <p:txBody>
          <a:bodyPr wrap="square" rtlCol="0">
            <a:spAutoFit/>
          </a:bodyPr>
          <a:lstStyle/>
          <a:p>
            <a:endParaRPr lang="de-DE" dirty="0"/>
          </a:p>
          <a:p>
            <a:endParaRPr lang="de-DE" dirty="0"/>
          </a:p>
          <a:p>
            <a:endParaRPr lang="de-DE" dirty="0"/>
          </a:p>
          <a:p>
            <a:endParaRPr lang="de-DE" dirty="0"/>
          </a:p>
          <a:p>
            <a:endParaRPr lang="de-DE" dirty="0"/>
          </a:p>
        </p:txBody>
      </p:sp>
      <p:sp>
        <p:nvSpPr>
          <p:cNvPr id="6" name="Rectangle 2"/>
          <p:cNvSpPr>
            <a:spLocks noChangeArrowheads="1"/>
          </p:cNvSpPr>
          <p:nvPr/>
        </p:nvSpPr>
        <p:spPr bwMode="auto">
          <a:xfrm>
            <a:off x="2063552" y="2032053"/>
            <a:ext cx="403244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r>
              <a:rPr lang="en-IN" altLang="de-DE" sz="4800" dirty="0">
                <a:latin typeface="Arial" pitchFamily="34" charset="0"/>
              </a:rPr>
              <a:t>We are </a:t>
            </a:r>
          </a:p>
          <a:p>
            <a:r>
              <a:rPr lang="en-IN" altLang="de-DE" sz="4800" b="1" i="1" dirty="0">
                <a:latin typeface="Arial" pitchFamily="34" charset="0"/>
              </a:rPr>
              <a:t>not</a:t>
            </a:r>
            <a:r>
              <a:rPr lang="en-IN" altLang="de-DE" sz="4800" dirty="0">
                <a:latin typeface="Arial" pitchFamily="34" charset="0"/>
              </a:rPr>
              <a:t> actors </a:t>
            </a:r>
          </a:p>
        </p:txBody>
      </p:sp>
      <p:sp>
        <p:nvSpPr>
          <p:cNvPr id="4" name="Rechteck 3"/>
          <p:cNvSpPr/>
          <p:nvPr/>
        </p:nvSpPr>
        <p:spPr>
          <a:xfrm>
            <a:off x="6312024" y="1340768"/>
            <a:ext cx="4020652" cy="2308324"/>
          </a:xfrm>
          <a:prstGeom prst="rect">
            <a:avLst/>
          </a:prstGeom>
        </p:spPr>
        <p:txBody>
          <a:bodyPr wrap="none">
            <a:spAutoFit/>
          </a:bodyPr>
          <a:lstStyle/>
          <a:p>
            <a:r>
              <a:rPr lang="en-US" sz="4800" dirty="0">
                <a:latin typeface="Arial" panose="020B0604020202020204" pitchFamily="34" charset="0"/>
                <a:cs typeface="Arial" panose="020B0604020202020204" pitchFamily="34" charset="0"/>
              </a:rPr>
              <a:t>electrifying or </a:t>
            </a:r>
          </a:p>
          <a:p>
            <a:r>
              <a:rPr lang="en-US" sz="4800" dirty="0">
                <a:latin typeface="Arial" panose="020B0604020202020204" pitchFamily="34" charset="0"/>
                <a:cs typeface="Arial" panose="020B0604020202020204" pitchFamily="34" charset="0"/>
              </a:rPr>
              <a:t>extravagant </a:t>
            </a:r>
          </a:p>
          <a:p>
            <a:r>
              <a:rPr lang="en-US" sz="4800" dirty="0">
                <a:latin typeface="Arial" panose="020B0604020202020204" pitchFamily="34" charset="0"/>
                <a:cs typeface="Arial" panose="020B0604020202020204" pitchFamily="34" charset="0"/>
              </a:rPr>
              <a:t>performances</a:t>
            </a:r>
            <a:endParaRPr lang="de-DE" sz="4800" dirty="0"/>
          </a:p>
        </p:txBody>
      </p:sp>
    </p:spTree>
    <p:extLst>
      <p:ext uri="{BB962C8B-B14F-4D97-AF65-F5344CB8AC3E}">
        <p14:creationId xmlns:p14="http://schemas.microsoft.com/office/powerpoint/2010/main" val="331907519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302878" y="4293096"/>
            <a:ext cx="7897579" cy="814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lgn="l">
              <a:tabLst>
                <a:tab pos="274638" algn="l"/>
              </a:tabLst>
              <a:defRPr sz="2400">
                <a:solidFill>
                  <a:schemeClr val="tx1"/>
                </a:solidFill>
                <a:latin typeface="Times New Roman" pitchFamily="18" charset="0"/>
              </a:defRPr>
            </a:lvl1pPr>
            <a:lvl2pPr marL="1508125" indent="-457200" algn="l">
              <a:tabLst>
                <a:tab pos="274638" algn="l"/>
              </a:tabLst>
              <a:defRPr sz="2400">
                <a:solidFill>
                  <a:schemeClr val="tx1"/>
                </a:solidFill>
                <a:latin typeface="Times New Roman" pitchFamily="18" charset="0"/>
              </a:defRPr>
            </a:lvl2pPr>
            <a:lvl3pPr marL="1989138" indent="-457200" algn="l">
              <a:tabLst>
                <a:tab pos="274638" algn="l"/>
              </a:tabLst>
              <a:defRPr sz="2400">
                <a:solidFill>
                  <a:schemeClr val="tx1"/>
                </a:solidFill>
                <a:latin typeface="Times New Roman" pitchFamily="18" charset="0"/>
              </a:defRPr>
            </a:lvl3pPr>
            <a:lvl4pPr marL="2625725" indent="-457200" algn="l">
              <a:tabLst>
                <a:tab pos="274638" algn="l"/>
              </a:tabLst>
              <a:defRPr sz="2400">
                <a:solidFill>
                  <a:schemeClr val="tx1"/>
                </a:solidFill>
                <a:latin typeface="Times New Roman" pitchFamily="18" charset="0"/>
              </a:defRPr>
            </a:lvl4pPr>
            <a:lvl5pPr marL="3262313" indent="-457200" algn="l">
              <a:tabLst>
                <a:tab pos="274638" algn="l"/>
              </a:tabLst>
              <a:defRPr sz="2400">
                <a:solidFill>
                  <a:schemeClr val="tx1"/>
                </a:solidFill>
                <a:latin typeface="Times New Roman" pitchFamily="18" charset="0"/>
              </a:defRPr>
            </a:lvl5pPr>
            <a:lvl6pPr marL="3719513" indent="-457200" eaLnBrk="0" fontAlgn="base" hangingPunct="0">
              <a:spcBef>
                <a:spcPct val="0"/>
              </a:spcBef>
              <a:spcAft>
                <a:spcPct val="0"/>
              </a:spcAft>
              <a:tabLst>
                <a:tab pos="274638" algn="l"/>
              </a:tabLst>
              <a:defRPr sz="2400">
                <a:solidFill>
                  <a:schemeClr val="tx1"/>
                </a:solidFill>
                <a:latin typeface="Times New Roman" pitchFamily="18" charset="0"/>
              </a:defRPr>
            </a:lvl6pPr>
            <a:lvl7pPr marL="4176713" indent="-457200" eaLnBrk="0" fontAlgn="base" hangingPunct="0">
              <a:spcBef>
                <a:spcPct val="0"/>
              </a:spcBef>
              <a:spcAft>
                <a:spcPct val="0"/>
              </a:spcAft>
              <a:tabLst>
                <a:tab pos="274638" algn="l"/>
              </a:tabLst>
              <a:defRPr sz="2400">
                <a:solidFill>
                  <a:schemeClr val="tx1"/>
                </a:solidFill>
                <a:latin typeface="Times New Roman" pitchFamily="18" charset="0"/>
              </a:defRPr>
            </a:lvl7pPr>
            <a:lvl8pPr marL="4633913" indent="-457200" eaLnBrk="0" fontAlgn="base" hangingPunct="0">
              <a:spcBef>
                <a:spcPct val="0"/>
              </a:spcBef>
              <a:spcAft>
                <a:spcPct val="0"/>
              </a:spcAft>
              <a:tabLst>
                <a:tab pos="274638" algn="l"/>
              </a:tabLst>
              <a:defRPr sz="2400">
                <a:solidFill>
                  <a:schemeClr val="tx1"/>
                </a:solidFill>
                <a:latin typeface="Times New Roman" pitchFamily="18" charset="0"/>
              </a:defRPr>
            </a:lvl8pPr>
            <a:lvl9pPr marL="5091113" indent="-457200" eaLnBrk="0" fontAlgn="base" hangingPunct="0">
              <a:spcBef>
                <a:spcPct val="0"/>
              </a:spcBef>
              <a:spcAft>
                <a:spcPct val="0"/>
              </a:spcAft>
              <a:tabLst>
                <a:tab pos="274638" algn="l"/>
              </a:tabLst>
              <a:defRPr sz="2400">
                <a:solidFill>
                  <a:schemeClr val="tx1"/>
                </a:solidFill>
                <a:latin typeface="Times New Roman" pitchFamily="18" charset="0"/>
              </a:defRPr>
            </a:lvl9pPr>
          </a:lstStyle>
          <a:p>
            <a:pPr>
              <a:lnSpc>
                <a:spcPct val="105000"/>
              </a:lnSpc>
            </a:pPr>
            <a:r>
              <a:rPr lang="en-GB" altLang="de-DE" sz="4800" dirty="0">
                <a:latin typeface="Arial" charset="0"/>
              </a:rPr>
              <a:t>Before</a:t>
            </a:r>
          </a:p>
        </p:txBody>
      </p:sp>
      <p:sp>
        <p:nvSpPr>
          <p:cNvPr id="2" name="Rechteck 1"/>
          <p:cNvSpPr/>
          <p:nvPr/>
        </p:nvSpPr>
        <p:spPr>
          <a:xfrm>
            <a:off x="2279576" y="3423901"/>
            <a:ext cx="2088232" cy="648072"/>
          </a:xfrm>
          <a:prstGeom prst="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5231904" y="3429000"/>
            <a:ext cx="2088232" cy="648072"/>
          </a:xfrm>
          <a:prstGeom prst="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p:nvSpPr>
        <p:spPr>
          <a:xfrm>
            <a:off x="8112224" y="3429000"/>
            <a:ext cx="2088232" cy="648072"/>
          </a:xfrm>
          <a:prstGeom prst="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2279576" y="413219"/>
            <a:ext cx="8136904" cy="830997"/>
          </a:xfrm>
          <a:prstGeom prst="rect">
            <a:avLst/>
          </a:prstGeom>
        </p:spPr>
        <p:txBody>
          <a:bodyPr wrap="square">
            <a:spAutoFit/>
          </a:bodyPr>
          <a:lstStyle/>
          <a:p>
            <a:pPr lvl="0" algn="ctr"/>
            <a:r>
              <a:rPr lang="en-US" sz="4800" b="1" dirty="0">
                <a:solidFill>
                  <a:prstClr val="black"/>
                </a:solidFill>
                <a:latin typeface="Arial" panose="020B0604020202020204" pitchFamily="34" charset="0"/>
                <a:cs typeface="Arial" panose="020B0604020202020204" pitchFamily="34" charset="0"/>
              </a:rPr>
              <a:t>Prepare</a:t>
            </a:r>
          </a:p>
        </p:txBody>
      </p:sp>
    </p:spTree>
    <p:extLst>
      <p:ext uri="{BB962C8B-B14F-4D97-AF65-F5344CB8AC3E}">
        <p14:creationId xmlns:p14="http://schemas.microsoft.com/office/powerpoint/2010/main" val="194777367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22163" y="2213431"/>
            <a:ext cx="4778872"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pPr algn="ctr"/>
            <a:r>
              <a:rPr lang="en-IN" altLang="de-DE" sz="4800" dirty="0">
                <a:latin typeface="Arial" pitchFamily="34" charset="0"/>
              </a:rPr>
              <a:t>Arrive early</a:t>
            </a:r>
          </a:p>
          <a:p>
            <a:pPr algn="ctr"/>
            <a:endParaRPr lang="en-IN" altLang="de-DE" sz="4800" dirty="0">
              <a:latin typeface="Arial" pitchFamily="34" charset="0"/>
            </a:endParaRPr>
          </a:p>
          <a:p>
            <a:pPr algn="ctr"/>
            <a:r>
              <a:rPr lang="en-IN" altLang="de-DE" sz="4000" dirty="0">
                <a:latin typeface="Arial" pitchFamily="34" charset="0"/>
              </a:rPr>
              <a:t>(the evening before)</a:t>
            </a:r>
          </a:p>
        </p:txBody>
      </p:sp>
    </p:spTree>
    <p:extLst>
      <p:ext uri="{BB962C8B-B14F-4D97-AF65-F5344CB8AC3E}">
        <p14:creationId xmlns:p14="http://schemas.microsoft.com/office/powerpoint/2010/main" val="87361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663952" y="1901220"/>
            <a:ext cx="4752528" cy="3637919"/>
          </a:xfrm>
          <a:prstGeom prst="rect">
            <a:avLst/>
          </a:prstGeom>
          <a:noFill/>
        </p:spPr>
        <p:txBody>
          <a:bodyPr wrap="square" rtlCol="0">
            <a:spAutoFit/>
          </a:bodyPr>
          <a:lstStyle/>
          <a:p>
            <a:pPr>
              <a:lnSpc>
                <a:spcPct val="120000"/>
              </a:lnSpc>
            </a:pPr>
            <a:r>
              <a:rPr lang="en-GB" sz="4800" dirty="0">
                <a:latin typeface="Arial" panose="020B0604020202020204" pitchFamily="34" charset="0"/>
                <a:cs typeface="Arial" panose="020B0604020202020204" pitchFamily="34" charset="0"/>
              </a:rPr>
              <a:t>Rehearse your </a:t>
            </a:r>
          </a:p>
          <a:p>
            <a:pPr>
              <a:lnSpc>
                <a:spcPct val="120000"/>
              </a:lnSpc>
            </a:pPr>
            <a:r>
              <a:rPr lang="en-GB" sz="4800" dirty="0">
                <a:latin typeface="Arial" panose="020B0604020202020204" pitchFamily="34" charset="0"/>
                <a:cs typeface="Arial" panose="020B0604020202020204" pitchFamily="34" charset="0"/>
              </a:rPr>
              <a:t>answers to </a:t>
            </a:r>
          </a:p>
          <a:p>
            <a:pPr>
              <a:lnSpc>
                <a:spcPct val="120000"/>
              </a:lnSpc>
            </a:pPr>
            <a:r>
              <a:rPr lang="en-GB" sz="4800" dirty="0">
                <a:latin typeface="Arial" panose="020B0604020202020204" pitchFamily="34" charset="0"/>
                <a:cs typeface="Arial" panose="020B0604020202020204" pitchFamily="34" charset="0"/>
              </a:rPr>
              <a:t>questions that </a:t>
            </a:r>
          </a:p>
          <a:p>
            <a:pPr>
              <a:lnSpc>
                <a:spcPct val="120000"/>
              </a:lnSpc>
            </a:pPr>
            <a:r>
              <a:rPr lang="en-GB" sz="4800" dirty="0">
                <a:latin typeface="Arial" panose="020B0604020202020204" pitchFamily="34" charset="0"/>
                <a:cs typeface="Arial" panose="020B0604020202020204" pitchFamily="34" charset="0"/>
              </a:rPr>
              <a:t>might be asked</a:t>
            </a:r>
          </a:p>
        </p:txBody>
      </p:sp>
      <p:sp>
        <p:nvSpPr>
          <p:cNvPr id="3" name="Rechteck 2"/>
          <p:cNvSpPr/>
          <p:nvPr/>
        </p:nvSpPr>
        <p:spPr>
          <a:xfrm>
            <a:off x="2279576" y="413219"/>
            <a:ext cx="8136904" cy="830997"/>
          </a:xfrm>
          <a:prstGeom prst="rect">
            <a:avLst/>
          </a:prstGeom>
        </p:spPr>
        <p:txBody>
          <a:bodyPr wrap="square">
            <a:spAutoFit/>
          </a:bodyPr>
          <a:lstStyle/>
          <a:p>
            <a:pPr lvl="0" algn="ctr"/>
            <a:r>
              <a:rPr lang="en-US" sz="4800" b="1" dirty="0">
                <a:solidFill>
                  <a:prstClr val="black"/>
                </a:solidFill>
                <a:latin typeface="Arial" panose="020B0604020202020204" pitchFamily="34" charset="0"/>
                <a:cs typeface="Arial" panose="020B0604020202020204" pitchFamily="34" charset="0"/>
              </a:rPr>
              <a:t>Part of Your Preparation</a:t>
            </a:r>
          </a:p>
        </p:txBody>
      </p:sp>
      <p:pic>
        <p:nvPicPr>
          <p:cNvPr id="4" name="Picture 3" descr="GU_Option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569" r="11890"/>
          <a:stretch>
            <a:fillRect/>
          </a:stretch>
        </p:blipFill>
        <p:spPr bwMode="gray">
          <a:xfrm>
            <a:off x="1752600" y="1901219"/>
            <a:ext cx="28511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73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270103" y="1988840"/>
            <a:ext cx="7920880" cy="1783630"/>
          </a:xfrm>
          <a:prstGeom prst="rect">
            <a:avLst/>
          </a:prstGeom>
          <a:noFill/>
        </p:spPr>
        <p:txBody>
          <a:bodyPr wrap="square" rtlCol="0">
            <a:spAutoFit/>
          </a:bodyPr>
          <a:lstStyle/>
          <a:p>
            <a:pPr>
              <a:lnSpc>
                <a:spcPct val="120000"/>
              </a:lnSpc>
            </a:pPr>
            <a:r>
              <a:rPr lang="en-GB" sz="4800" dirty="0">
                <a:latin typeface="Arial" panose="020B0604020202020204" pitchFamily="34" charset="0"/>
                <a:cs typeface="Arial" panose="020B0604020202020204" pitchFamily="34" charset="0"/>
              </a:rPr>
              <a:t> Have one chart with the</a:t>
            </a:r>
          </a:p>
          <a:p>
            <a:pPr>
              <a:lnSpc>
                <a:spcPct val="120000"/>
              </a:lnSpc>
            </a:pPr>
            <a:r>
              <a:rPr lang="en-GB" sz="4800" dirty="0">
                <a:latin typeface="Arial" panose="020B0604020202020204" pitchFamily="34" charset="0"/>
                <a:cs typeface="Arial" panose="020B0604020202020204" pitchFamily="34" charset="0"/>
              </a:rPr>
              <a:t> 3 most frequent questions</a:t>
            </a:r>
          </a:p>
        </p:txBody>
      </p:sp>
      <p:sp>
        <p:nvSpPr>
          <p:cNvPr id="3" name="Rechteck 2"/>
          <p:cNvSpPr/>
          <p:nvPr/>
        </p:nvSpPr>
        <p:spPr>
          <a:xfrm>
            <a:off x="1703512" y="548681"/>
            <a:ext cx="8856984" cy="769441"/>
          </a:xfrm>
          <a:prstGeom prst="rect">
            <a:avLst/>
          </a:prstGeom>
        </p:spPr>
        <p:txBody>
          <a:bodyPr wrap="square">
            <a:spAutoFit/>
          </a:bodyPr>
          <a:lstStyle/>
          <a:p>
            <a:pPr lvl="0" algn="ctr"/>
            <a:r>
              <a:rPr lang="en-US" sz="4400" b="1" i="1" dirty="0">
                <a:solidFill>
                  <a:prstClr val="black"/>
                </a:solidFill>
                <a:latin typeface="Arial" panose="020B0604020202020204" pitchFamily="34" charset="0"/>
                <a:cs typeface="Arial" panose="020B0604020202020204" pitchFamily="34" charset="0"/>
              </a:rPr>
              <a:t>In case you must present longer</a:t>
            </a:r>
          </a:p>
        </p:txBody>
      </p:sp>
    </p:spTree>
    <p:extLst>
      <p:ext uri="{BB962C8B-B14F-4D97-AF65-F5344CB8AC3E}">
        <p14:creationId xmlns:p14="http://schemas.microsoft.com/office/powerpoint/2010/main" val="2932978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2711625" y="332657"/>
            <a:ext cx="71159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r>
              <a:rPr lang="en-IN" altLang="de-DE" sz="4800" b="1" dirty="0">
                <a:latin typeface="Arial" pitchFamily="34" charset="0"/>
              </a:rPr>
              <a:t>Your Technical Back-up</a:t>
            </a:r>
          </a:p>
        </p:txBody>
      </p:sp>
      <p:sp>
        <p:nvSpPr>
          <p:cNvPr id="3" name="Rectangle 2"/>
          <p:cNvSpPr>
            <a:spLocks noChangeArrowheads="1"/>
          </p:cNvSpPr>
          <p:nvPr/>
        </p:nvSpPr>
        <p:spPr bwMode="auto">
          <a:xfrm>
            <a:off x="1775520" y="1556793"/>
            <a:ext cx="8712968"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r>
              <a:rPr lang="en-GB" altLang="de-DE" sz="4400" dirty="0">
                <a:latin typeface="Arial" panose="020B0604020202020204" pitchFamily="34" charset="0"/>
                <a:cs typeface="Arial" panose="020B0604020202020204" pitchFamily="34" charset="0"/>
              </a:rPr>
              <a:t>• Bring your USB stick</a:t>
            </a:r>
          </a:p>
          <a:p>
            <a:r>
              <a:rPr lang="en-GB" altLang="de-DE" sz="440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 </a:t>
            </a:r>
          </a:p>
          <a:p>
            <a:r>
              <a:rPr lang="en-GB" altLang="de-DE" sz="4400" dirty="0">
                <a:latin typeface="Arial" panose="020B0604020202020204" pitchFamily="34" charset="0"/>
                <a:cs typeface="Arial" panose="020B0604020202020204" pitchFamily="34" charset="0"/>
              </a:rPr>
              <a:t>• Email charts to yourself </a:t>
            </a:r>
          </a:p>
          <a:p>
            <a:endParaRPr lang="en-GB" altLang="de-DE" sz="4400" dirty="0">
              <a:latin typeface="Arial" panose="020B0604020202020204" pitchFamily="34" charset="0"/>
              <a:cs typeface="Arial" panose="020B0604020202020204" pitchFamily="34" charset="0"/>
            </a:endParaRPr>
          </a:p>
          <a:p>
            <a:r>
              <a:rPr lang="en-GB" altLang="de-DE" sz="4400" dirty="0">
                <a:latin typeface="Arial" panose="020B0604020202020204" pitchFamily="34" charset="0"/>
                <a:cs typeface="Arial" panose="020B0604020202020204" pitchFamily="34" charset="0"/>
              </a:rPr>
              <a:t>• Store charts in the cloud</a:t>
            </a:r>
          </a:p>
        </p:txBody>
      </p:sp>
    </p:spTree>
    <p:extLst>
      <p:ext uri="{BB962C8B-B14F-4D97-AF65-F5344CB8AC3E}">
        <p14:creationId xmlns:p14="http://schemas.microsoft.com/office/powerpoint/2010/main" val="423904834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861392" y="1124744"/>
            <a:ext cx="8712968" cy="417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pPr>
              <a:lnSpc>
                <a:spcPct val="120000"/>
              </a:lnSpc>
            </a:pPr>
            <a:r>
              <a:rPr lang="en-GB" altLang="de-DE" sz="4400" dirty="0">
                <a:latin typeface="Arial" panose="020B0604020202020204" pitchFamily="34" charset="0"/>
                <a:cs typeface="Arial" panose="020B0604020202020204" pitchFamily="34" charset="0"/>
              </a:rPr>
              <a:t>- Laptop</a:t>
            </a:r>
          </a:p>
          <a:p>
            <a:pPr>
              <a:lnSpc>
                <a:spcPct val="120000"/>
              </a:lnSpc>
            </a:pPr>
            <a:r>
              <a:rPr lang="en-GB" altLang="de-DE" sz="4400" dirty="0">
                <a:latin typeface="Arial" panose="020B0604020202020204" pitchFamily="34" charset="0"/>
                <a:cs typeface="Arial" panose="020B0604020202020204" pitchFamily="34" charset="0"/>
              </a:rPr>
              <a:t>- Cables </a:t>
            </a:r>
          </a:p>
          <a:p>
            <a:pPr>
              <a:lnSpc>
                <a:spcPct val="120000"/>
              </a:lnSpc>
            </a:pPr>
            <a:r>
              <a:rPr lang="en-GB" altLang="de-DE" sz="4400" dirty="0">
                <a:latin typeface="Arial" panose="020B0604020202020204" pitchFamily="34" charset="0"/>
                <a:cs typeface="Arial" panose="020B0604020202020204" pitchFamily="34" charset="0"/>
              </a:rPr>
              <a:t>- Adapters </a:t>
            </a:r>
          </a:p>
          <a:p>
            <a:pPr>
              <a:lnSpc>
                <a:spcPct val="120000"/>
              </a:lnSpc>
            </a:pPr>
            <a:r>
              <a:rPr lang="en-GB" altLang="de-DE" sz="3600" dirty="0">
                <a:latin typeface="Arial" pitchFamily="34" charset="0"/>
                <a:cs typeface="Arial" panose="020B0604020202020204" pitchFamily="34" charset="0"/>
              </a:rPr>
              <a:t>   (</a:t>
            </a:r>
            <a:r>
              <a:rPr lang="en-GB" sz="3600" dirty="0">
                <a:latin typeface="Arial" panose="020B0604020202020204" pitchFamily="34" charset="0"/>
                <a:cs typeface="Arial" panose="020B0604020202020204" pitchFamily="34" charset="0"/>
              </a:rPr>
              <a:t>VGA, HDMI, Display Port)</a:t>
            </a:r>
          </a:p>
          <a:p>
            <a:pPr>
              <a:lnSpc>
                <a:spcPct val="120000"/>
              </a:lnSpc>
            </a:pPr>
            <a:r>
              <a:rPr lang="en-GB" sz="4400" dirty="0">
                <a:latin typeface="Arial" panose="020B0604020202020204" pitchFamily="34" charset="0"/>
                <a:cs typeface="Arial" panose="020B0604020202020204" pitchFamily="34" charset="0"/>
              </a:rPr>
              <a:t>- Large audience: Microphone</a:t>
            </a:r>
          </a:p>
          <a:p>
            <a:r>
              <a:rPr lang="en-GB" sz="1100" dirty="0">
                <a:latin typeface="Arial" panose="020B0604020202020204" pitchFamily="34" charset="0"/>
                <a:cs typeface="Arial" panose="020B0604020202020204" pitchFamily="34" charset="0"/>
              </a:rPr>
              <a:t> </a:t>
            </a:r>
          </a:p>
        </p:txBody>
      </p:sp>
      <p:sp>
        <p:nvSpPr>
          <p:cNvPr id="5" name="Rechteck 4"/>
          <p:cNvSpPr/>
          <p:nvPr/>
        </p:nvSpPr>
        <p:spPr>
          <a:xfrm>
            <a:off x="1861392" y="138639"/>
            <a:ext cx="8483080" cy="830164"/>
          </a:xfrm>
          <a:prstGeom prst="rect">
            <a:avLst/>
          </a:prstGeom>
        </p:spPr>
        <p:txBody>
          <a:bodyPr wrap="square">
            <a:spAutoFit/>
          </a:bodyPr>
          <a:lstStyle/>
          <a:p>
            <a:pPr lvl="0">
              <a:lnSpc>
                <a:spcPct val="120000"/>
              </a:lnSpc>
            </a:pPr>
            <a:r>
              <a:rPr lang="en-GB" altLang="de-DE" sz="4400" b="1" dirty="0">
                <a:solidFill>
                  <a:prstClr val="black"/>
                </a:solidFill>
                <a:latin typeface="Arial" panose="020B0604020202020204" pitchFamily="34" charset="0"/>
                <a:cs typeface="Arial" panose="020B0604020202020204" pitchFamily="34" charset="0"/>
              </a:rPr>
              <a:t>Ensure technical equipment</a:t>
            </a:r>
            <a:endParaRPr lang="en-GB" altLang="de-DE" sz="4400" dirty="0">
              <a:solidFill>
                <a:prstClr val="black"/>
              </a:solidFill>
              <a:latin typeface="Arial" panose="020B0604020202020204" pitchFamily="34" charset="0"/>
              <a:cs typeface="Arial" panose="020B0604020202020204" pitchFamily="34" charset="0"/>
            </a:endParaRPr>
          </a:p>
        </p:txBody>
      </p:sp>
      <p:sp>
        <p:nvSpPr>
          <p:cNvPr id="2" name="Textfeld 1"/>
          <p:cNvSpPr txBox="1"/>
          <p:nvPr/>
        </p:nvSpPr>
        <p:spPr>
          <a:xfrm>
            <a:off x="2231087" y="5338174"/>
            <a:ext cx="8424936" cy="1200329"/>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Just in case: </a:t>
            </a:r>
          </a:p>
          <a:p>
            <a:r>
              <a:rPr lang="en-GB" sz="3600" dirty="0">
                <a:latin typeface="Arial" panose="020B0604020202020204" pitchFamily="34" charset="0"/>
                <a:cs typeface="Arial" panose="020B0604020202020204" pitchFamily="34" charset="0"/>
              </a:rPr>
              <a:t>A physical print-out or a second laptop </a:t>
            </a:r>
          </a:p>
        </p:txBody>
      </p:sp>
      <p:sp>
        <p:nvSpPr>
          <p:cNvPr id="6" name="Textfeld 5"/>
          <p:cNvSpPr txBox="1"/>
          <p:nvPr/>
        </p:nvSpPr>
        <p:spPr>
          <a:xfrm>
            <a:off x="1837543" y="5301272"/>
            <a:ext cx="369695" cy="600164"/>
          </a:xfrm>
          <a:prstGeom prst="rect">
            <a:avLst/>
          </a:prstGeom>
          <a:noFill/>
        </p:spPr>
        <p:txBody>
          <a:bodyPr wrap="square" rtlCol="0">
            <a:spAutoFit/>
          </a:bodyPr>
          <a:lstStyle/>
          <a:p>
            <a:r>
              <a:rPr lang="de-DE" sz="3300" dirty="0"/>
              <a:t>…</a:t>
            </a:r>
          </a:p>
        </p:txBody>
      </p:sp>
    </p:spTree>
    <p:extLst>
      <p:ext uri="{BB962C8B-B14F-4D97-AF65-F5344CB8AC3E}">
        <p14:creationId xmlns:p14="http://schemas.microsoft.com/office/powerpoint/2010/main" val="25464287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3215680" y="206853"/>
            <a:ext cx="61206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lgn="l">
              <a:tabLst>
                <a:tab pos="274638" algn="l"/>
              </a:tabLst>
              <a:defRPr sz="2400">
                <a:solidFill>
                  <a:schemeClr val="tx1"/>
                </a:solidFill>
                <a:latin typeface="Times New Roman" pitchFamily="18" charset="0"/>
              </a:defRPr>
            </a:lvl1pPr>
            <a:lvl2pPr marL="1508125" indent="-457200" algn="l">
              <a:tabLst>
                <a:tab pos="274638" algn="l"/>
              </a:tabLst>
              <a:defRPr sz="2400">
                <a:solidFill>
                  <a:schemeClr val="tx1"/>
                </a:solidFill>
                <a:latin typeface="Times New Roman" pitchFamily="18" charset="0"/>
              </a:defRPr>
            </a:lvl2pPr>
            <a:lvl3pPr marL="1989138" indent="-457200" algn="l">
              <a:tabLst>
                <a:tab pos="274638" algn="l"/>
              </a:tabLst>
              <a:defRPr sz="2400">
                <a:solidFill>
                  <a:schemeClr val="tx1"/>
                </a:solidFill>
                <a:latin typeface="Times New Roman" pitchFamily="18" charset="0"/>
              </a:defRPr>
            </a:lvl3pPr>
            <a:lvl4pPr marL="2625725" indent="-457200" algn="l">
              <a:tabLst>
                <a:tab pos="274638" algn="l"/>
              </a:tabLst>
              <a:defRPr sz="2400">
                <a:solidFill>
                  <a:schemeClr val="tx1"/>
                </a:solidFill>
                <a:latin typeface="Times New Roman" pitchFamily="18" charset="0"/>
              </a:defRPr>
            </a:lvl4pPr>
            <a:lvl5pPr marL="3262313" indent="-457200" algn="l">
              <a:tabLst>
                <a:tab pos="274638" algn="l"/>
              </a:tabLst>
              <a:defRPr sz="2400">
                <a:solidFill>
                  <a:schemeClr val="tx1"/>
                </a:solidFill>
                <a:latin typeface="Times New Roman" pitchFamily="18" charset="0"/>
              </a:defRPr>
            </a:lvl5pPr>
            <a:lvl6pPr marL="3719513" indent="-457200" eaLnBrk="0" fontAlgn="base" hangingPunct="0">
              <a:spcBef>
                <a:spcPct val="0"/>
              </a:spcBef>
              <a:spcAft>
                <a:spcPct val="0"/>
              </a:spcAft>
              <a:tabLst>
                <a:tab pos="274638" algn="l"/>
              </a:tabLst>
              <a:defRPr sz="2400">
                <a:solidFill>
                  <a:schemeClr val="tx1"/>
                </a:solidFill>
                <a:latin typeface="Times New Roman" pitchFamily="18" charset="0"/>
              </a:defRPr>
            </a:lvl6pPr>
            <a:lvl7pPr marL="4176713" indent="-457200" eaLnBrk="0" fontAlgn="base" hangingPunct="0">
              <a:spcBef>
                <a:spcPct val="0"/>
              </a:spcBef>
              <a:spcAft>
                <a:spcPct val="0"/>
              </a:spcAft>
              <a:tabLst>
                <a:tab pos="274638" algn="l"/>
              </a:tabLst>
              <a:defRPr sz="2400">
                <a:solidFill>
                  <a:schemeClr val="tx1"/>
                </a:solidFill>
                <a:latin typeface="Times New Roman" pitchFamily="18" charset="0"/>
              </a:defRPr>
            </a:lvl7pPr>
            <a:lvl8pPr marL="4633913" indent="-457200" eaLnBrk="0" fontAlgn="base" hangingPunct="0">
              <a:spcBef>
                <a:spcPct val="0"/>
              </a:spcBef>
              <a:spcAft>
                <a:spcPct val="0"/>
              </a:spcAft>
              <a:tabLst>
                <a:tab pos="274638" algn="l"/>
              </a:tabLst>
              <a:defRPr sz="2400">
                <a:solidFill>
                  <a:schemeClr val="tx1"/>
                </a:solidFill>
                <a:latin typeface="Times New Roman" pitchFamily="18" charset="0"/>
              </a:defRPr>
            </a:lvl8pPr>
            <a:lvl9pPr marL="5091113" indent="-457200" eaLnBrk="0" fontAlgn="base" hangingPunct="0">
              <a:spcBef>
                <a:spcPct val="0"/>
              </a:spcBef>
              <a:spcAft>
                <a:spcPct val="0"/>
              </a:spcAft>
              <a:tabLst>
                <a:tab pos="274638" algn="l"/>
              </a:tabLst>
              <a:defRPr sz="2400">
                <a:solidFill>
                  <a:schemeClr val="tx1"/>
                </a:solidFill>
                <a:latin typeface="Times New Roman" pitchFamily="18" charset="0"/>
              </a:defRPr>
            </a:lvl9pPr>
          </a:lstStyle>
          <a:p>
            <a:pPr algn="ctr"/>
            <a:r>
              <a:rPr lang="en-GB" altLang="de-DE" sz="4800" b="1" dirty="0">
                <a:latin typeface="Arial" charset="0"/>
              </a:rPr>
              <a:t>Do </a:t>
            </a:r>
            <a:r>
              <a:rPr lang="en-GB" altLang="de-DE" sz="4800" b="1" i="1" dirty="0">
                <a:latin typeface="Arial" charset="0"/>
              </a:rPr>
              <a:t>not</a:t>
            </a:r>
            <a:r>
              <a:rPr lang="en-GB" altLang="de-DE" sz="4800" b="1" dirty="0">
                <a:latin typeface="Arial" charset="0"/>
              </a:rPr>
              <a:t> rely on </a:t>
            </a:r>
            <a:r>
              <a:rPr lang="en-GB" altLang="de-DE" sz="4800" b="1" dirty="0" err="1">
                <a:latin typeface="Arial" charset="0"/>
              </a:rPr>
              <a:t>wifi</a:t>
            </a:r>
            <a:endParaRPr lang="en-GB" altLang="de-DE" sz="4800" b="1" dirty="0">
              <a:latin typeface="Arial" charset="0"/>
            </a:endParaRPr>
          </a:p>
        </p:txBody>
      </p:sp>
      <p:sp>
        <p:nvSpPr>
          <p:cNvPr id="4" name="Text Box 5"/>
          <p:cNvSpPr txBox="1">
            <a:spLocks noChangeArrowheads="1"/>
          </p:cNvSpPr>
          <p:nvPr/>
        </p:nvSpPr>
        <p:spPr bwMode="auto">
          <a:xfrm>
            <a:off x="1560240" y="1095206"/>
            <a:ext cx="672471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lgn="l">
              <a:tabLst>
                <a:tab pos="274638" algn="l"/>
              </a:tabLst>
              <a:defRPr sz="2400">
                <a:solidFill>
                  <a:schemeClr val="tx1"/>
                </a:solidFill>
                <a:latin typeface="Times New Roman" pitchFamily="18" charset="0"/>
              </a:defRPr>
            </a:lvl1pPr>
            <a:lvl2pPr marL="1508125" indent="-457200" algn="l">
              <a:tabLst>
                <a:tab pos="274638" algn="l"/>
              </a:tabLst>
              <a:defRPr sz="2400">
                <a:solidFill>
                  <a:schemeClr val="tx1"/>
                </a:solidFill>
                <a:latin typeface="Times New Roman" pitchFamily="18" charset="0"/>
              </a:defRPr>
            </a:lvl2pPr>
            <a:lvl3pPr marL="1989138" indent="-457200" algn="l">
              <a:tabLst>
                <a:tab pos="274638" algn="l"/>
              </a:tabLst>
              <a:defRPr sz="2400">
                <a:solidFill>
                  <a:schemeClr val="tx1"/>
                </a:solidFill>
                <a:latin typeface="Times New Roman" pitchFamily="18" charset="0"/>
              </a:defRPr>
            </a:lvl3pPr>
            <a:lvl4pPr marL="2625725" indent="-457200" algn="l">
              <a:tabLst>
                <a:tab pos="274638" algn="l"/>
              </a:tabLst>
              <a:defRPr sz="2400">
                <a:solidFill>
                  <a:schemeClr val="tx1"/>
                </a:solidFill>
                <a:latin typeface="Times New Roman" pitchFamily="18" charset="0"/>
              </a:defRPr>
            </a:lvl4pPr>
            <a:lvl5pPr marL="3262313" indent="-457200" algn="l">
              <a:tabLst>
                <a:tab pos="274638" algn="l"/>
              </a:tabLst>
              <a:defRPr sz="2400">
                <a:solidFill>
                  <a:schemeClr val="tx1"/>
                </a:solidFill>
                <a:latin typeface="Times New Roman" pitchFamily="18" charset="0"/>
              </a:defRPr>
            </a:lvl5pPr>
            <a:lvl6pPr marL="3719513" indent="-457200" eaLnBrk="0" fontAlgn="base" hangingPunct="0">
              <a:spcBef>
                <a:spcPct val="0"/>
              </a:spcBef>
              <a:spcAft>
                <a:spcPct val="0"/>
              </a:spcAft>
              <a:tabLst>
                <a:tab pos="274638" algn="l"/>
              </a:tabLst>
              <a:defRPr sz="2400">
                <a:solidFill>
                  <a:schemeClr val="tx1"/>
                </a:solidFill>
                <a:latin typeface="Times New Roman" pitchFamily="18" charset="0"/>
              </a:defRPr>
            </a:lvl6pPr>
            <a:lvl7pPr marL="4176713" indent="-457200" eaLnBrk="0" fontAlgn="base" hangingPunct="0">
              <a:spcBef>
                <a:spcPct val="0"/>
              </a:spcBef>
              <a:spcAft>
                <a:spcPct val="0"/>
              </a:spcAft>
              <a:tabLst>
                <a:tab pos="274638" algn="l"/>
              </a:tabLst>
              <a:defRPr sz="2400">
                <a:solidFill>
                  <a:schemeClr val="tx1"/>
                </a:solidFill>
                <a:latin typeface="Times New Roman" pitchFamily="18" charset="0"/>
              </a:defRPr>
            </a:lvl7pPr>
            <a:lvl8pPr marL="4633913" indent="-457200" eaLnBrk="0" fontAlgn="base" hangingPunct="0">
              <a:spcBef>
                <a:spcPct val="0"/>
              </a:spcBef>
              <a:spcAft>
                <a:spcPct val="0"/>
              </a:spcAft>
              <a:tabLst>
                <a:tab pos="274638" algn="l"/>
              </a:tabLst>
              <a:defRPr sz="2400">
                <a:solidFill>
                  <a:schemeClr val="tx1"/>
                </a:solidFill>
                <a:latin typeface="Times New Roman" pitchFamily="18" charset="0"/>
              </a:defRPr>
            </a:lvl8pPr>
            <a:lvl9pPr marL="5091113" indent="-457200" eaLnBrk="0" fontAlgn="base" hangingPunct="0">
              <a:spcBef>
                <a:spcPct val="0"/>
              </a:spcBef>
              <a:spcAft>
                <a:spcPct val="0"/>
              </a:spcAft>
              <a:tabLst>
                <a:tab pos="274638" algn="l"/>
              </a:tabLst>
              <a:defRPr sz="2400">
                <a:solidFill>
                  <a:schemeClr val="tx1"/>
                </a:solidFill>
                <a:latin typeface="Times New Roman" pitchFamily="18" charset="0"/>
              </a:defRPr>
            </a:lvl9pPr>
          </a:lstStyle>
          <a:p>
            <a:r>
              <a:rPr lang="en-GB" altLang="de-DE" sz="4000" dirty="0">
                <a:latin typeface="Arial" charset="0"/>
              </a:rPr>
              <a:t> Your internet connection</a:t>
            </a:r>
          </a:p>
          <a:p>
            <a:r>
              <a:rPr lang="en-GB" altLang="de-DE" sz="4000" dirty="0">
                <a:latin typeface="Arial" charset="0"/>
              </a:rPr>
              <a:t> might work fine - until …</a:t>
            </a:r>
          </a:p>
        </p:txBody>
      </p:sp>
      <p:sp>
        <p:nvSpPr>
          <p:cNvPr id="5" name="Text Box 5"/>
          <p:cNvSpPr txBox="1">
            <a:spLocks noChangeArrowheads="1"/>
          </p:cNvSpPr>
          <p:nvPr/>
        </p:nvSpPr>
        <p:spPr bwMode="auto">
          <a:xfrm>
            <a:off x="1775520" y="2532872"/>
            <a:ext cx="871296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lgn="l">
              <a:tabLst>
                <a:tab pos="274638" algn="l"/>
              </a:tabLst>
              <a:defRPr sz="2400">
                <a:solidFill>
                  <a:schemeClr val="tx1"/>
                </a:solidFill>
                <a:latin typeface="Times New Roman" pitchFamily="18" charset="0"/>
              </a:defRPr>
            </a:lvl1pPr>
            <a:lvl2pPr marL="1508125" indent="-457200" algn="l">
              <a:tabLst>
                <a:tab pos="274638" algn="l"/>
              </a:tabLst>
              <a:defRPr sz="2400">
                <a:solidFill>
                  <a:schemeClr val="tx1"/>
                </a:solidFill>
                <a:latin typeface="Times New Roman" pitchFamily="18" charset="0"/>
              </a:defRPr>
            </a:lvl2pPr>
            <a:lvl3pPr marL="1989138" indent="-457200" algn="l">
              <a:tabLst>
                <a:tab pos="274638" algn="l"/>
              </a:tabLst>
              <a:defRPr sz="2400">
                <a:solidFill>
                  <a:schemeClr val="tx1"/>
                </a:solidFill>
                <a:latin typeface="Times New Roman" pitchFamily="18" charset="0"/>
              </a:defRPr>
            </a:lvl3pPr>
            <a:lvl4pPr marL="2625725" indent="-457200" algn="l">
              <a:tabLst>
                <a:tab pos="274638" algn="l"/>
              </a:tabLst>
              <a:defRPr sz="2400">
                <a:solidFill>
                  <a:schemeClr val="tx1"/>
                </a:solidFill>
                <a:latin typeface="Times New Roman" pitchFamily="18" charset="0"/>
              </a:defRPr>
            </a:lvl4pPr>
            <a:lvl5pPr marL="3262313" indent="-457200" algn="l">
              <a:tabLst>
                <a:tab pos="274638" algn="l"/>
              </a:tabLst>
              <a:defRPr sz="2400">
                <a:solidFill>
                  <a:schemeClr val="tx1"/>
                </a:solidFill>
                <a:latin typeface="Times New Roman" pitchFamily="18" charset="0"/>
              </a:defRPr>
            </a:lvl5pPr>
            <a:lvl6pPr marL="3719513" indent="-457200" eaLnBrk="0" fontAlgn="base" hangingPunct="0">
              <a:spcBef>
                <a:spcPct val="0"/>
              </a:spcBef>
              <a:spcAft>
                <a:spcPct val="0"/>
              </a:spcAft>
              <a:tabLst>
                <a:tab pos="274638" algn="l"/>
              </a:tabLst>
              <a:defRPr sz="2400">
                <a:solidFill>
                  <a:schemeClr val="tx1"/>
                </a:solidFill>
                <a:latin typeface="Times New Roman" pitchFamily="18" charset="0"/>
              </a:defRPr>
            </a:lvl6pPr>
            <a:lvl7pPr marL="4176713" indent="-457200" eaLnBrk="0" fontAlgn="base" hangingPunct="0">
              <a:spcBef>
                <a:spcPct val="0"/>
              </a:spcBef>
              <a:spcAft>
                <a:spcPct val="0"/>
              </a:spcAft>
              <a:tabLst>
                <a:tab pos="274638" algn="l"/>
              </a:tabLst>
              <a:defRPr sz="2400">
                <a:solidFill>
                  <a:schemeClr val="tx1"/>
                </a:solidFill>
                <a:latin typeface="Times New Roman" pitchFamily="18" charset="0"/>
              </a:defRPr>
            </a:lvl7pPr>
            <a:lvl8pPr marL="4633913" indent="-457200" eaLnBrk="0" fontAlgn="base" hangingPunct="0">
              <a:spcBef>
                <a:spcPct val="0"/>
              </a:spcBef>
              <a:spcAft>
                <a:spcPct val="0"/>
              </a:spcAft>
              <a:tabLst>
                <a:tab pos="274638" algn="l"/>
              </a:tabLst>
              <a:defRPr sz="2400">
                <a:solidFill>
                  <a:schemeClr val="tx1"/>
                </a:solidFill>
                <a:latin typeface="Times New Roman" pitchFamily="18" charset="0"/>
              </a:defRPr>
            </a:lvl8pPr>
            <a:lvl9pPr marL="5091113" indent="-457200" eaLnBrk="0" fontAlgn="base" hangingPunct="0">
              <a:spcBef>
                <a:spcPct val="0"/>
              </a:spcBef>
              <a:spcAft>
                <a:spcPct val="0"/>
              </a:spcAft>
              <a:tabLst>
                <a:tab pos="274638" algn="l"/>
              </a:tabLst>
              <a:defRPr sz="2400">
                <a:solidFill>
                  <a:schemeClr val="tx1"/>
                </a:solidFill>
                <a:latin typeface="Times New Roman" pitchFamily="18" charset="0"/>
              </a:defRPr>
            </a:lvl9pPr>
          </a:lstStyle>
          <a:p>
            <a:r>
              <a:rPr lang="en-GB" altLang="de-DE" sz="4000" dirty="0">
                <a:latin typeface="Arial" charset="0"/>
              </a:rPr>
              <a:t>hundreds of people switch on their</a:t>
            </a:r>
          </a:p>
          <a:p>
            <a:r>
              <a:rPr lang="en-GB" altLang="de-DE" sz="4000" dirty="0">
                <a:latin typeface="Arial" charset="0"/>
              </a:rPr>
              <a:t>smartphones and suck up bandwidth </a:t>
            </a:r>
          </a:p>
        </p:txBody>
      </p:sp>
      <p:sp>
        <p:nvSpPr>
          <p:cNvPr id="6" name="Text Box 5"/>
          <p:cNvSpPr txBox="1">
            <a:spLocks noChangeArrowheads="1"/>
          </p:cNvSpPr>
          <p:nvPr/>
        </p:nvSpPr>
        <p:spPr bwMode="auto">
          <a:xfrm>
            <a:off x="2696547" y="4077072"/>
            <a:ext cx="7948667"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lgn="l">
              <a:tabLst>
                <a:tab pos="274638" algn="l"/>
              </a:tabLst>
              <a:defRPr sz="2400">
                <a:solidFill>
                  <a:schemeClr val="tx1"/>
                </a:solidFill>
                <a:latin typeface="Times New Roman" pitchFamily="18" charset="0"/>
              </a:defRPr>
            </a:lvl1pPr>
            <a:lvl2pPr marL="1508125" indent="-457200" algn="l">
              <a:tabLst>
                <a:tab pos="274638" algn="l"/>
              </a:tabLst>
              <a:defRPr sz="2400">
                <a:solidFill>
                  <a:schemeClr val="tx1"/>
                </a:solidFill>
                <a:latin typeface="Times New Roman" pitchFamily="18" charset="0"/>
              </a:defRPr>
            </a:lvl2pPr>
            <a:lvl3pPr marL="1989138" indent="-457200" algn="l">
              <a:tabLst>
                <a:tab pos="274638" algn="l"/>
              </a:tabLst>
              <a:defRPr sz="2400">
                <a:solidFill>
                  <a:schemeClr val="tx1"/>
                </a:solidFill>
                <a:latin typeface="Times New Roman" pitchFamily="18" charset="0"/>
              </a:defRPr>
            </a:lvl3pPr>
            <a:lvl4pPr marL="2625725" indent="-457200" algn="l">
              <a:tabLst>
                <a:tab pos="274638" algn="l"/>
              </a:tabLst>
              <a:defRPr sz="2400">
                <a:solidFill>
                  <a:schemeClr val="tx1"/>
                </a:solidFill>
                <a:latin typeface="Times New Roman" pitchFamily="18" charset="0"/>
              </a:defRPr>
            </a:lvl4pPr>
            <a:lvl5pPr marL="3262313" indent="-457200" algn="l">
              <a:tabLst>
                <a:tab pos="274638" algn="l"/>
              </a:tabLst>
              <a:defRPr sz="2400">
                <a:solidFill>
                  <a:schemeClr val="tx1"/>
                </a:solidFill>
                <a:latin typeface="Times New Roman" pitchFamily="18" charset="0"/>
              </a:defRPr>
            </a:lvl5pPr>
            <a:lvl6pPr marL="3719513" indent="-457200" eaLnBrk="0" fontAlgn="base" hangingPunct="0">
              <a:spcBef>
                <a:spcPct val="0"/>
              </a:spcBef>
              <a:spcAft>
                <a:spcPct val="0"/>
              </a:spcAft>
              <a:tabLst>
                <a:tab pos="274638" algn="l"/>
              </a:tabLst>
              <a:defRPr sz="2400">
                <a:solidFill>
                  <a:schemeClr val="tx1"/>
                </a:solidFill>
                <a:latin typeface="Times New Roman" pitchFamily="18" charset="0"/>
              </a:defRPr>
            </a:lvl6pPr>
            <a:lvl7pPr marL="4176713" indent="-457200" eaLnBrk="0" fontAlgn="base" hangingPunct="0">
              <a:spcBef>
                <a:spcPct val="0"/>
              </a:spcBef>
              <a:spcAft>
                <a:spcPct val="0"/>
              </a:spcAft>
              <a:tabLst>
                <a:tab pos="274638" algn="l"/>
              </a:tabLst>
              <a:defRPr sz="2400">
                <a:solidFill>
                  <a:schemeClr val="tx1"/>
                </a:solidFill>
                <a:latin typeface="Times New Roman" pitchFamily="18" charset="0"/>
              </a:defRPr>
            </a:lvl7pPr>
            <a:lvl8pPr marL="4633913" indent="-457200" eaLnBrk="0" fontAlgn="base" hangingPunct="0">
              <a:spcBef>
                <a:spcPct val="0"/>
              </a:spcBef>
              <a:spcAft>
                <a:spcPct val="0"/>
              </a:spcAft>
              <a:tabLst>
                <a:tab pos="274638" algn="l"/>
              </a:tabLst>
              <a:defRPr sz="2400">
                <a:solidFill>
                  <a:schemeClr val="tx1"/>
                </a:solidFill>
                <a:latin typeface="Times New Roman" pitchFamily="18" charset="0"/>
              </a:defRPr>
            </a:lvl8pPr>
            <a:lvl9pPr marL="5091113" indent="-457200" eaLnBrk="0" fontAlgn="base" hangingPunct="0">
              <a:spcBef>
                <a:spcPct val="0"/>
              </a:spcBef>
              <a:spcAft>
                <a:spcPct val="0"/>
              </a:spcAft>
              <a:tabLst>
                <a:tab pos="274638" algn="l"/>
              </a:tabLst>
              <a:defRPr sz="2400">
                <a:solidFill>
                  <a:schemeClr val="tx1"/>
                </a:solidFill>
                <a:latin typeface="Times New Roman" pitchFamily="18" charset="0"/>
              </a:defRPr>
            </a:lvl9pPr>
          </a:lstStyle>
          <a:p>
            <a:pPr>
              <a:lnSpc>
                <a:spcPct val="110000"/>
              </a:lnSpc>
            </a:pPr>
            <a:r>
              <a:rPr lang="en-GB" altLang="de-DE" sz="4000" dirty="0">
                <a:latin typeface="Arial" charset="0"/>
              </a:rPr>
              <a:t>Wired broadband connection</a:t>
            </a:r>
          </a:p>
          <a:p>
            <a:pPr>
              <a:lnSpc>
                <a:spcPct val="110000"/>
              </a:lnSpc>
            </a:pPr>
            <a:r>
              <a:rPr lang="en-GB" altLang="de-DE" sz="4000" dirty="0">
                <a:latin typeface="Arial" charset="0"/>
              </a:rPr>
              <a:t>(</a:t>
            </a:r>
            <a:r>
              <a:rPr lang="en-GB" altLang="de-DE" sz="4000" dirty="0" err="1">
                <a:latin typeface="Arial" charset="0"/>
              </a:rPr>
              <a:t>ethernet</a:t>
            </a:r>
            <a:r>
              <a:rPr lang="en-GB" altLang="de-DE" sz="4000" dirty="0">
                <a:latin typeface="Arial" charset="0"/>
              </a:rPr>
              <a:t> cable) </a:t>
            </a:r>
          </a:p>
        </p:txBody>
      </p:sp>
      <p:sp>
        <p:nvSpPr>
          <p:cNvPr id="7" name="AutoShape 1029"/>
          <p:cNvSpPr>
            <a:spLocks noChangeArrowheads="1"/>
          </p:cNvSpPr>
          <p:nvPr/>
        </p:nvSpPr>
        <p:spPr bwMode="auto">
          <a:xfrm>
            <a:off x="1951404" y="4245790"/>
            <a:ext cx="579895" cy="494695"/>
          </a:xfrm>
          <a:prstGeom prst="rightArrow">
            <a:avLst>
              <a:gd name="adj1" fmla="val 50000"/>
              <a:gd name="adj2" fmla="val 50000"/>
            </a:avLst>
          </a:prstGeom>
          <a:solidFill>
            <a:schemeClr val="bg1">
              <a:lumMod val="65000"/>
            </a:schemeClr>
          </a:solidFill>
          <a:ln w="9525">
            <a:solidFill>
              <a:schemeClr val="tx1"/>
            </a:solidFill>
            <a:miter lim="800000"/>
            <a:headEnd/>
            <a:tailEnd/>
          </a:ln>
          <a:effectLst/>
        </p:spPr>
        <p:txBody>
          <a:bodyPr wrap="none" anchor="ctr"/>
          <a:lstStyle>
            <a:lvl1pPr>
              <a:defRPr sz="4000" b="1">
                <a:solidFill>
                  <a:schemeClr val="tx1"/>
                </a:solidFill>
                <a:latin typeface="Arial" charset="0"/>
              </a:defRPr>
            </a:lvl1pPr>
            <a:lvl2pPr marL="742950" indent="-285750">
              <a:defRPr sz="4000" b="1">
                <a:solidFill>
                  <a:schemeClr val="tx1"/>
                </a:solidFill>
                <a:latin typeface="Arial" charset="0"/>
              </a:defRPr>
            </a:lvl2pPr>
            <a:lvl3pPr marL="1143000" indent="-228600">
              <a:defRPr sz="4000" b="1">
                <a:solidFill>
                  <a:schemeClr val="tx1"/>
                </a:solidFill>
                <a:latin typeface="Arial" charset="0"/>
              </a:defRPr>
            </a:lvl3pPr>
            <a:lvl4pPr marL="1600200" indent="-228600">
              <a:defRPr sz="4000" b="1">
                <a:solidFill>
                  <a:schemeClr val="tx1"/>
                </a:solidFill>
                <a:latin typeface="Arial" charset="0"/>
              </a:defRPr>
            </a:lvl4pPr>
            <a:lvl5pPr marL="2057400" indent="-228600">
              <a:defRPr sz="4000" b="1">
                <a:solidFill>
                  <a:schemeClr val="tx1"/>
                </a:solidFill>
                <a:latin typeface="Arial" charset="0"/>
              </a:defRPr>
            </a:lvl5pPr>
            <a:lvl6pPr marL="2514600" indent="-228600" eaLnBrk="0" fontAlgn="base" hangingPunct="0">
              <a:spcBef>
                <a:spcPct val="0"/>
              </a:spcBef>
              <a:spcAft>
                <a:spcPct val="0"/>
              </a:spcAft>
              <a:defRPr sz="4000" b="1">
                <a:solidFill>
                  <a:schemeClr val="tx1"/>
                </a:solidFill>
                <a:latin typeface="Arial" charset="0"/>
              </a:defRPr>
            </a:lvl6pPr>
            <a:lvl7pPr marL="2971800" indent="-228600" eaLnBrk="0" fontAlgn="base" hangingPunct="0">
              <a:spcBef>
                <a:spcPct val="0"/>
              </a:spcBef>
              <a:spcAft>
                <a:spcPct val="0"/>
              </a:spcAft>
              <a:defRPr sz="4000" b="1">
                <a:solidFill>
                  <a:schemeClr val="tx1"/>
                </a:solidFill>
                <a:latin typeface="Arial" charset="0"/>
              </a:defRPr>
            </a:lvl7pPr>
            <a:lvl8pPr marL="3429000" indent="-228600" eaLnBrk="0" fontAlgn="base" hangingPunct="0">
              <a:spcBef>
                <a:spcPct val="0"/>
              </a:spcBef>
              <a:spcAft>
                <a:spcPct val="0"/>
              </a:spcAft>
              <a:defRPr sz="4000" b="1">
                <a:solidFill>
                  <a:schemeClr val="tx1"/>
                </a:solidFill>
                <a:latin typeface="Arial" charset="0"/>
              </a:defRPr>
            </a:lvl8pPr>
            <a:lvl9pPr marL="3886200" indent="-228600" eaLnBrk="0" fontAlgn="base" hangingPunct="0">
              <a:spcBef>
                <a:spcPct val="0"/>
              </a:spcBef>
              <a:spcAft>
                <a:spcPct val="0"/>
              </a:spcAft>
              <a:defRPr sz="4000" b="1">
                <a:solidFill>
                  <a:schemeClr val="tx1"/>
                </a:solidFill>
                <a:latin typeface="Arial" charset="0"/>
              </a:defRPr>
            </a:lvl9pPr>
          </a:lstStyle>
          <a:p>
            <a:pPr eaLnBrk="0" fontAlgn="base" hangingPunct="0">
              <a:spcBef>
                <a:spcPct val="0"/>
              </a:spcBef>
              <a:spcAft>
                <a:spcPct val="0"/>
              </a:spcAft>
            </a:pPr>
            <a:endParaRPr lang="en-GB" altLang="de-DE" dirty="0">
              <a:solidFill>
                <a:srgbClr val="000000"/>
              </a:solidFill>
            </a:endParaRPr>
          </a:p>
        </p:txBody>
      </p:sp>
      <p:sp>
        <p:nvSpPr>
          <p:cNvPr id="8" name="AutoShape 1029"/>
          <p:cNvSpPr>
            <a:spLocks noChangeArrowheads="1"/>
          </p:cNvSpPr>
          <p:nvPr/>
        </p:nvSpPr>
        <p:spPr bwMode="auto">
          <a:xfrm>
            <a:off x="1932061" y="5798621"/>
            <a:ext cx="579895" cy="494695"/>
          </a:xfrm>
          <a:prstGeom prst="rightArrow">
            <a:avLst>
              <a:gd name="adj1" fmla="val 50000"/>
              <a:gd name="adj2" fmla="val 50000"/>
            </a:avLst>
          </a:prstGeom>
          <a:solidFill>
            <a:schemeClr val="bg1">
              <a:lumMod val="65000"/>
            </a:schemeClr>
          </a:solidFill>
          <a:ln w="9525">
            <a:solidFill>
              <a:schemeClr val="tx1"/>
            </a:solidFill>
            <a:miter lim="800000"/>
            <a:headEnd/>
            <a:tailEnd/>
          </a:ln>
          <a:effectLst/>
        </p:spPr>
        <p:txBody>
          <a:bodyPr wrap="none" anchor="ctr"/>
          <a:lstStyle>
            <a:lvl1pPr>
              <a:defRPr sz="4000" b="1">
                <a:solidFill>
                  <a:schemeClr val="tx1"/>
                </a:solidFill>
                <a:latin typeface="Arial" charset="0"/>
              </a:defRPr>
            </a:lvl1pPr>
            <a:lvl2pPr marL="742950" indent="-285750">
              <a:defRPr sz="4000" b="1">
                <a:solidFill>
                  <a:schemeClr val="tx1"/>
                </a:solidFill>
                <a:latin typeface="Arial" charset="0"/>
              </a:defRPr>
            </a:lvl2pPr>
            <a:lvl3pPr marL="1143000" indent="-228600">
              <a:defRPr sz="4000" b="1">
                <a:solidFill>
                  <a:schemeClr val="tx1"/>
                </a:solidFill>
                <a:latin typeface="Arial" charset="0"/>
              </a:defRPr>
            </a:lvl3pPr>
            <a:lvl4pPr marL="1600200" indent="-228600">
              <a:defRPr sz="4000" b="1">
                <a:solidFill>
                  <a:schemeClr val="tx1"/>
                </a:solidFill>
                <a:latin typeface="Arial" charset="0"/>
              </a:defRPr>
            </a:lvl4pPr>
            <a:lvl5pPr marL="2057400" indent="-228600">
              <a:defRPr sz="4000" b="1">
                <a:solidFill>
                  <a:schemeClr val="tx1"/>
                </a:solidFill>
                <a:latin typeface="Arial" charset="0"/>
              </a:defRPr>
            </a:lvl5pPr>
            <a:lvl6pPr marL="2514600" indent="-228600" eaLnBrk="0" fontAlgn="base" hangingPunct="0">
              <a:spcBef>
                <a:spcPct val="0"/>
              </a:spcBef>
              <a:spcAft>
                <a:spcPct val="0"/>
              </a:spcAft>
              <a:defRPr sz="4000" b="1">
                <a:solidFill>
                  <a:schemeClr val="tx1"/>
                </a:solidFill>
                <a:latin typeface="Arial" charset="0"/>
              </a:defRPr>
            </a:lvl6pPr>
            <a:lvl7pPr marL="2971800" indent="-228600" eaLnBrk="0" fontAlgn="base" hangingPunct="0">
              <a:spcBef>
                <a:spcPct val="0"/>
              </a:spcBef>
              <a:spcAft>
                <a:spcPct val="0"/>
              </a:spcAft>
              <a:defRPr sz="4000" b="1">
                <a:solidFill>
                  <a:schemeClr val="tx1"/>
                </a:solidFill>
                <a:latin typeface="Arial" charset="0"/>
              </a:defRPr>
            </a:lvl7pPr>
            <a:lvl8pPr marL="3429000" indent="-228600" eaLnBrk="0" fontAlgn="base" hangingPunct="0">
              <a:spcBef>
                <a:spcPct val="0"/>
              </a:spcBef>
              <a:spcAft>
                <a:spcPct val="0"/>
              </a:spcAft>
              <a:defRPr sz="4000" b="1">
                <a:solidFill>
                  <a:schemeClr val="tx1"/>
                </a:solidFill>
                <a:latin typeface="Arial" charset="0"/>
              </a:defRPr>
            </a:lvl8pPr>
            <a:lvl9pPr marL="3886200" indent="-228600" eaLnBrk="0" fontAlgn="base" hangingPunct="0">
              <a:spcBef>
                <a:spcPct val="0"/>
              </a:spcBef>
              <a:spcAft>
                <a:spcPct val="0"/>
              </a:spcAft>
              <a:defRPr sz="4000" b="1">
                <a:solidFill>
                  <a:schemeClr val="tx1"/>
                </a:solidFill>
                <a:latin typeface="Arial" charset="0"/>
              </a:defRPr>
            </a:lvl9pPr>
          </a:lstStyle>
          <a:p>
            <a:pPr eaLnBrk="0" fontAlgn="base" hangingPunct="0">
              <a:spcBef>
                <a:spcPct val="0"/>
              </a:spcBef>
              <a:spcAft>
                <a:spcPct val="0"/>
              </a:spcAft>
            </a:pPr>
            <a:endParaRPr lang="en-GB" altLang="de-DE" dirty="0">
              <a:solidFill>
                <a:srgbClr val="000000"/>
              </a:solidFill>
            </a:endParaRPr>
          </a:p>
        </p:txBody>
      </p:sp>
      <p:sp>
        <p:nvSpPr>
          <p:cNvPr id="9" name="Rechteck 8"/>
          <p:cNvSpPr/>
          <p:nvPr/>
        </p:nvSpPr>
        <p:spPr>
          <a:xfrm>
            <a:off x="2763953" y="5677476"/>
            <a:ext cx="7280516" cy="716928"/>
          </a:xfrm>
          <a:prstGeom prst="rect">
            <a:avLst/>
          </a:prstGeom>
        </p:spPr>
        <p:txBody>
          <a:bodyPr wrap="square">
            <a:spAutoFit/>
          </a:bodyPr>
          <a:lstStyle/>
          <a:p>
            <a:pPr lvl="0">
              <a:lnSpc>
                <a:spcPct val="110000"/>
              </a:lnSpc>
            </a:pPr>
            <a:r>
              <a:rPr lang="en-GB" altLang="de-DE" sz="4000" dirty="0">
                <a:solidFill>
                  <a:prstClr val="black"/>
                </a:solidFill>
                <a:latin typeface="Arial" charset="0"/>
              </a:rPr>
              <a:t>Store files (e.g. videos) locally</a:t>
            </a:r>
          </a:p>
        </p:txBody>
      </p:sp>
    </p:spTree>
    <p:extLst>
      <p:ext uri="{BB962C8B-B14F-4D97-AF65-F5344CB8AC3E}">
        <p14:creationId xmlns:p14="http://schemas.microsoft.com/office/powerpoint/2010/main" val="11785315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Oval 3"/>
          <p:cNvSpPr>
            <a:spLocks noChangeArrowheads="1"/>
          </p:cNvSpPr>
          <p:nvPr/>
        </p:nvSpPr>
        <p:spPr bwMode="auto">
          <a:xfrm>
            <a:off x="2782888" y="1700213"/>
            <a:ext cx="2895600" cy="3733800"/>
          </a:xfrm>
          <a:prstGeom prst="ellipse">
            <a:avLst/>
          </a:prstGeom>
          <a:solidFill>
            <a:srgbClr val="CCECFF"/>
          </a:solidFill>
          <a:ln w="38100">
            <a:solidFill>
              <a:srgbClr val="99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600" b="1">
                <a:solidFill>
                  <a:schemeClr val="tx1"/>
                </a:solidFill>
                <a:latin typeface="Arial" pitchFamily="34" charset="0"/>
              </a:defRPr>
            </a:lvl1pPr>
            <a:lvl2pPr marL="742950" indent="-285750">
              <a:defRPr sz="6600" b="1">
                <a:solidFill>
                  <a:schemeClr val="tx1"/>
                </a:solidFill>
                <a:latin typeface="Arial" pitchFamily="34" charset="0"/>
              </a:defRPr>
            </a:lvl2pPr>
            <a:lvl3pPr marL="1143000" indent="-228600">
              <a:defRPr sz="6600" b="1">
                <a:solidFill>
                  <a:schemeClr val="tx1"/>
                </a:solidFill>
                <a:latin typeface="Arial" pitchFamily="34" charset="0"/>
              </a:defRPr>
            </a:lvl3pPr>
            <a:lvl4pPr marL="1600200" indent="-228600">
              <a:defRPr sz="6600" b="1">
                <a:solidFill>
                  <a:schemeClr val="tx1"/>
                </a:solidFill>
                <a:latin typeface="Arial" pitchFamily="34" charset="0"/>
              </a:defRPr>
            </a:lvl4pPr>
            <a:lvl5pPr marL="2057400" indent="-228600">
              <a:defRPr sz="6600" b="1">
                <a:solidFill>
                  <a:schemeClr val="tx1"/>
                </a:solidFill>
                <a:latin typeface="Arial" pitchFamily="34" charset="0"/>
              </a:defRPr>
            </a:lvl5pPr>
            <a:lvl6pPr marL="2514600" indent="-228600" eaLnBrk="0" fontAlgn="base" hangingPunct="0">
              <a:spcBef>
                <a:spcPct val="0"/>
              </a:spcBef>
              <a:spcAft>
                <a:spcPct val="0"/>
              </a:spcAft>
              <a:defRPr sz="6600" b="1">
                <a:solidFill>
                  <a:schemeClr val="tx1"/>
                </a:solidFill>
                <a:latin typeface="Arial" pitchFamily="34" charset="0"/>
              </a:defRPr>
            </a:lvl6pPr>
            <a:lvl7pPr marL="2971800" indent="-228600" eaLnBrk="0" fontAlgn="base" hangingPunct="0">
              <a:spcBef>
                <a:spcPct val="0"/>
              </a:spcBef>
              <a:spcAft>
                <a:spcPct val="0"/>
              </a:spcAft>
              <a:defRPr sz="6600" b="1">
                <a:solidFill>
                  <a:schemeClr val="tx1"/>
                </a:solidFill>
                <a:latin typeface="Arial" pitchFamily="34" charset="0"/>
              </a:defRPr>
            </a:lvl7pPr>
            <a:lvl8pPr marL="3429000" indent="-228600" eaLnBrk="0" fontAlgn="base" hangingPunct="0">
              <a:spcBef>
                <a:spcPct val="0"/>
              </a:spcBef>
              <a:spcAft>
                <a:spcPct val="0"/>
              </a:spcAft>
              <a:defRPr sz="6600" b="1">
                <a:solidFill>
                  <a:schemeClr val="tx1"/>
                </a:solidFill>
                <a:latin typeface="Arial" pitchFamily="34" charset="0"/>
              </a:defRPr>
            </a:lvl8pPr>
            <a:lvl9pPr marL="3886200" indent="-228600" eaLnBrk="0" fontAlgn="base" hangingPunct="0">
              <a:spcBef>
                <a:spcPct val="0"/>
              </a:spcBef>
              <a:spcAft>
                <a:spcPct val="0"/>
              </a:spcAft>
              <a:defRPr sz="6600" b="1">
                <a:solidFill>
                  <a:schemeClr val="tx1"/>
                </a:solidFill>
                <a:latin typeface="Arial" pitchFamily="34" charset="0"/>
              </a:defRPr>
            </a:lvl9pPr>
          </a:lstStyle>
          <a:p>
            <a:pPr algn="ctr"/>
            <a:endParaRPr lang="de-DE" altLang="de-DE" sz="4400" b="0">
              <a:solidFill>
                <a:srgbClr val="0000CC"/>
              </a:solidFill>
            </a:endParaRPr>
          </a:p>
        </p:txBody>
      </p:sp>
      <p:sp>
        <p:nvSpPr>
          <p:cNvPr id="20484" name="Line 5"/>
          <p:cNvSpPr>
            <a:spLocks noChangeShapeType="1"/>
          </p:cNvSpPr>
          <p:nvPr/>
        </p:nvSpPr>
        <p:spPr bwMode="auto">
          <a:xfrm>
            <a:off x="1524000" y="977900"/>
            <a:ext cx="9144000" cy="0"/>
          </a:xfrm>
          <a:prstGeom prst="line">
            <a:avLst/>
          </a:prstGeom>
          <a:noFill/>
          <a:ln w="857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485" name="Text Box 6"/>
          <p:cNvSpPr txBox="1">
            <a:spLocks noChangeArrowheads="1"/>
          </p:cNvSpPr>
          <p:nvPr/>
        </p:nvSpPr>
        <p:spPr bwMode="auto">
          <a:xfrm>
            <a:off x="1625600" y="635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600" b="1">
                <a:solidFill>
                  <a:schemeClr val="tx1"/>
                </a:solidFill>
                <a:latin typeface="Arial" pitchFamily="34" charset="0"/>
              </a:defRPr>
            </a:lvl1pPr>
            <a:lvl2pPr marL="742950" indent="-285750">
              <a:defRPr sz="6600" b="1">
                <a:solidFill>
                  <a:schemeClr val="tx1"/>
                </a:solidFill>
                <a:latin typeface="Arial" pitchFamily="34" charset="0"/>
              </a:defRPr>
            </a:lvl2pPr>
            <a:lvl3pPr marL="1143000" indent="-228600">
              <a:defRPr sz="6600" b="1">
                <a:solidFill>
                  <a:schemeClr val="tx1"/>
                </a:solidFill>
                <a:latin typeface="Arial" pitchFamily="34" charset="0"/>
              </a:defRPr>
            </a:lvl3pPr>
            <a:lvl4pPr marL="1600200" indent="-228600">
              <a:defRPr sz="6600" b="1">
                <a:solidFill>
                  <a:schemeClr val="tx1"/>
                </a:solidFill>
                <a:latin typeface="Arial" pitchFamily="34" charset="0"/>
              </a:defRPr>
            </a:lvl4pPr>
            <a:lvl5pPr marL="2057400" indent="-228600">
              <a:defRPr sz="6600" b="1">
                <a:solidFill>
                  <a:schemeClr val="tx1"/>
                </a:solidFill>
                <a:latin typeface="Arial" pitchFamily="34" charset="0"/>
              </a:defRPr>
            </a:lvl5pPr>
            <a:lvl6pPr marL="2514600" indent="-228600" eaLnBrk="0" fontAlgn="base" hangingPunct="0">
              <a:spcBef>
                <a:spcPct val="0"/>
              </a:spcBef>
              <a:spcAft>
                <a:spcPct val="0"/>
              </a:spcAft>
              <a:defRPr sz="6600" b="1">
                <a:solidFill>
                  <a:schemeClr val="tx1"/>
                </a:solidFill>
                <a:latin typeface="Arial" pitchFamily="34" charset="0"/>
              </a:defRPr>
            </a:lvl6pPr>
            <a:lvl7pPr marL="2971800" indent="-228600" eaLnBrk="0" fontAlgn="base" hangingPunct="0">
              <a:spcBef>
                <a:spcPct val="0"/>
              </a:spcBef>
              <a:spcAft>
                <a:spcPct val="0"/>
              </a:spcAft>
              <a:defRPr sz="6600" b="1">
                <a:solidFill>
                  <a:schemeClr val="tx1"/>
                </a:solidFill>
                <a:latin typeface="Arial" pitchFamily="34" charset="0"/>
              </a:defRPr>
            </a:lvl7pPr>
            <a:lvl8pPr marL="3429000" indent="-228600" eaLnBrk="0" fontAlgn="base" hangingPunct="0">
              <a:spcBef>
                <a:spcPct val="0"/>
              </a:spcBef>
              <a:spcAft>
                <a:spcPct val="0"/>
              </a:spcAft>
              <a:defRPr sz="6600" b="1">
                <a:solidFill>
                  <a:schemeClr val="tx1"/>
                </a:solidFill>
                <a:latin typeface="Arial" pitchFamily="34" charset="0"/>
              </a:defRPr>
            </a:lvl8pPr>
            <a:lvl9pPr marL="3886200" indent="-228600" eaLnBrk="0" fontAlgn="base" hangingPunct="0">
              <a:spcBef>
                <a:spcPct val="0"/>
              </a:spcBef>
              <a:spcAft>
                <a:spcPct val="0"/>
              </a:spcAft>
              <a:defRPr sz="6600" b="1">
                <a:solidFill>
                  <a:schemeClr val="tx1"/>
                </a:solidFill>
                <a:latin typeface="Arial" pitchFamily="34" charset="0"/>
              </a:defRPr>
            </a:lvl9pPr>
          </a:lstStyle>
          <a:p>
            <a:pPr>
              <a:spcBef>
                <a:spcPct val="50000"/>
              </a:spcBef>
            </a:pPr>
            <a:r>
              <a:rPr lang="de-DE" altLang="de-DE" sz="3400">
                <a:solidFill>
                  <a:srgbClr val="FF0000"/>
                </a:solidFill>
              </a:rPr>
              <a:t>• • • • • • • • • • • • • • • • • • • • • • • • • • • • • • • • •</a:t>
            </a:r>
            <a:r>
              <a:rPr lang="de-DE" altLang="de-DE" sz="3600">
                <a:solidFill>
                  <a:srgbClr val="FF0000"/>
                </a:solidFill>
              </a:rPr>
              <a:t> </a:t>
            </a:r>
          </a:p>
        </p:txBody>
      </p:sp>
      <p:sp>
        <p:nvSpPr>
          <p:cNvPr id="20486" name="Text Box 7"/>
          <p:cNvSpPr txBox="1">
            <a:spLocks noChangeArrowheads="1"/>
          </p:cNvSpPr>
          <p:nvPr/>
        </p:nvSpPr>
        <p:spPr bwMode="auto">
          <a:xfrm>
            <a:off x="1524000" y="6731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600" b="1">
                <a:solidFill>
                  <a:schemeClr val="tx1"/>
                </a:solidFill>
                <a:latin typeface="Arial" pitchFamily="34" charset="0"/>
              </a:defRPr>
            </a:lvl1pPr>
            <a:lvl2pPr marL="742950" indent="-285750">
              <a:defRPr sz="6600" b="1">
                <a:solidFill>
                  <a:schemeClr val="tx1"/>
                </a:solidFill>
                <a:latin typeface="Arial" pitchFamily="34" charset="0"/>
              </a:defRPr>
            </a:lvl2pPr>
            <a:lvl3pPr marL="1143000" indent="-228600">
              <a:defRPr sz="6600" b="1">
                <a:solidFill>
                  <a:schemeClr val="tx1"/>
                </a:solidFill>
                <a:latin typeface="Arial" pitchFamily="34" charset="0"/>
              </a:defRPr>
            </a:lvl3pPr>
            <a:lvl4pPr marL="1600200" indent="-228600">
              <a:defRPr sz="6600" b="1">
                <a:solidFill>
                  <a:schemeClr val="tx1"/>
                </a:solidFill>
                <a:latin typeface="Arial" pitchFamily="34" charset="0"/>
              </a:defRPr>
            </a:lvl4pPr>
            <a:lvl5pPr marL="2057400" indent="-228600">
              <a:defRPr sz="6600" b="1">
                <a:solidFill>
                  <a:schemeClr val="tx1"/>
                </a:solidFill>
                <a:latin typeface="Arial" pitchFamily="34" charset="0"/>
              </a:defRPr>
            </a:lvl5pPr>
            <a:lvl6pPr marL="2514600" indent="-228600" eaLnBrk="0" fontAlgn="base" hangingPunct="0">
              <a:spcBef>
                <a:spcPct val="0"/>
              </a:spcBef>
              <a:spcAft>
                <a:spcPct val="0"/>
              </a:spcAft>
              <a:defRPr sz="6600" b="1">
                <a:solidFill>
                  <a:schemeClr val="tx1"/>
                </a:solidFill>
                <a:latin typeface="Arial" pitchFamily="34" charset="0"/>
              </a:defRPr>
            </a:lvl6pPr>
            <a:lvl7pPr marL="2971800" indent="-228600" eaLnBrk="0" fontAlgn="base" hangingPunct="0">
              <a:spcBef>
                <a:spcPct val="0"/>
              </a:spcBef>
              <a:spcAft>
                <a:spcPct val="0"/>
              </a:spcAft>
              <a:defRPr sz="6600" b="1">
                <a:solidFill>
                  <a:schemeClr val="tx1"/>
                </a:solidFill>
                <a:latin typeface="Arial" pitchFamily="34" charset="0"/>
              </a:defRPr>
            </a:lvl7pPr>
            <a:lvl8pPr marL="3429000" indent="-228600" eaLnBrk="0" fontAlgn="base" hangingPunct="0">
              <a:spcBef>
                <a:spcPct val="0"/>
              </a:spcBef>
              <a:spcAft>
                <a:spcPct val="0"/>
              </a:spcAft>
              <a:defRPr sz="6600" b="1">
                <a:solidFill>
                  <a:schemeClr val="tx1"/>
                </a:solidFill>
                <a:latin typeface="Arial" pitchFamily="34" charset="0"/>
              </a:defRPr>
            </a:lvl8pPr>
            <a:lvl9pPr marL="3886200" indent="-228600" eaLnBrk="0" fontAlgn="base" hangingPunct="0">
              <a:spcBef>
                <a:spcPct val="0"/>
              </a:spcBef>
              <a:spcAft>
                <a:spcPct val="0"/>
              </a:spcAft>
              <a:defRPr sz="6600" b="1">
                <a:solidFill>
                  <a:schemeClr val="tx1"/>
                </a:solidFill>
                <a:latin typeface="Arial" pitchFamily="34" charset="0"/>
              </a:defRPr>
            </a:lvl9pPr>
          </a:lstStyle>
          <a:p>
            <a:pPr>
              <a:spcBef>
                <a:spcPct val="50000"/>
              </a:spcBef>
            </a:pPr>
            <a:r>
              <a:rPr lang="de-DE" altLang="de-DE" sz="3400">
                <a:solidFill>
                  <a:srgbClr val="FF0000"/>
                </a:solidFill>
              </a:rPr>
              <a:t>• • • • • • • • • • • • • • • • • • • • • • • • • • • • • • • • •</a:t>
            </a:r>
            <a:r>
              <a:rPr lang="de-DE" altLang="de-DE" sz="3600">
                <a:solidFill>
                  <a:srgbClr val="FF0000"/>
                </a:solidFill>
              </a:rPr>
              <a:t> </a:t>
            </a:r>
          </a:p>
        </p:txBody>
      </p:sp>
      <p:sp>
        <p:nvSpPr>
          <p:cNvPr id="20487" name="Text Box 8"/>
          <p:cNvSpPr txBox="1">
            <a:spLocks noChangeArrowheads="1"/>
          </p:cNvSpPr>
          <p:nvPr/>
        </p:nvSpPr>
        <p:spPr bwMode="auto">
          <a:xfrm>
            <a:off x="6527800" y="2924945"/>
            <a:ext cx="3071813" cy="1589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600" b="1">
                <a:solidFill>
                  <a:schemeClr val="tx1"/>
                </a:solidFill>
                <a:latin typeface="Arial" pitchFamily="34" charset="0"/>
              </a:defRPr>
            </a:lvl1pPr>
            <a:lvl2pPr marL="742950" indent="-285750">
              <a:defRPr sz="6600" b="1">
                <a:solidFill>
                  <a:schemeClr val="tx1"/>
                </a:solidFill>
                <a:latin typeface="Arial" pitchFamily="34" charset="0"/>
              </a:defRPr>
            </a:lvl2pPr>
            <a:lvl3pPr marL="1143000" indent="-228600">
              <a:defRPr sz="6600" b="1">
                <a:solidFill>
                  <a:schemeClr val="tx1"/>
                </a:solidFill>
                <a:latin typeface="Arial" pitchFamily="34" charset="0"/>
              </a:defRPr>
            </a:lvl3pPr>
            <a:lvl4pPr marL="1600200" indent="-228600">
              <a:defRPr sz="6600" b="1">
                <a:solidFill>
                  <a:schemeClr val="tx1"/>
                </a:solidFill>
                <a:latin typeface="Arial" pitchFamily="34" charset="0"/>
              </a:defRPr>
            </a:lvl4pPr>
            <a:lvl5pPr marL="2057400" indent="-228600">
              <a:defRPr sz="6600" b="1">
                <a:solidFill>
                  <a:schemeClr val="tx1"/>
                </a:solidFill>
                <a:latin typeface="Arial" pitchFamily="34" charset="0"/>
              </a:defRPr>
            </a:lvl5pPr>
            <a:lvl6pPr marL="2514600" indent="-228600" eaLnBrk="0" fontAlgn="base" hangingPunct="0">
              <a:spcBef>
                <a:spcPct val="0"/>
              </a:spcBef>
              <a:spcAft>
                <a:spcPct val="0"/>
              </a:spcAft>
              <a:defRPr sz="6600" b="1">
                <a:solidFill>
                  <a:schemeClr val="tx1"/>
                </a:solidFill>
                <a:latin typeface="Arial" pitchFamily="34" charset="0"/>
              </a:defRPr>
            </a:lvl6pPr>
            <a:lvl7pPr marL="2971800" indent="-228600" eaLnBrk="0" fontAlgn="base" hangingPunct="0">
              <a:spcBef>
                <a:spcPct val="0"/>
              </a:spcBef>
              <a:spcAft>
                <a:spcPct val="0"/>
              </a:spcAft>
              <a:defRPr sz="6600" b="1">
                <a:solidFill>
                  <a:schemeClr val="tx1"/>
                </a:solidFill>
                <a:latin typeface="Arial" pitchFamily="34" charset="0"/>
              </a:defRPr>
            </a:lvl7pPr>
            <a:lvl8pPr marL="3429000" indent="-228600" eaLnBrk="0" fontAlgn="base" hangingPunct="0">
              <a:spcBef>
                <a:spcPct val="0"/>
              </a:spcBef>
              <a:spcAft>
                <a:spcPct val="0"/>
              </a:spcAft>
              <a:defRPr sz="6600" b="1">
                <a:solidFill>
                  <a:schemeClr val="tx1"/>
                </a:solidFill>
                <a:latin typeface="Arial" pitchFamily="34" charset="0"/>
              </a:defRPr>
            </a:lvl8pPr>
            <a:lvl9pPr marL="3886200" indent="-228600" eaLnBrk="0" fontAlgn="base" hangingPunct="0">
              <a:spcBef>
                <a:spcPct val="0"/>
              </a:spcBef>
              <a:spcAft>
                <a:spcPct val="0"/>
              </a:spcAft>
              <a:defRPr sz="6600" b="1">
                <a:solidFill>
                  <a:schemeClr val="tx1"/>
                </a:solidFill>
                <a:latin typeface="Arial" pitchFamily="34" charset="0"/>
              </a:defRPr>
            </a:lvl9pPr>
          </a:lstStyle>
          <a:p>
            <a:pPr>
              <a:lnSpc>
                <a:spcPct val="105000"/>
              </a:lnSpc>
            </a:pPr>
            <a:r>
              <a:rPr lang="en-GB" altLang="de-DE" sz="4800" b="0" dirty="0"/>
              <a:t>Make you successful</a:t>
            </a:r>
          </a:p>
        </p:txBody>
      </p:sp>
    </p:spTree>
    <p:extLst>
      <p:ext uri="{BB962C8B-B14F-4D97-AF65-F5344CB8AC3E}">
        <p14:creationId xmlns:p14="http://schemas.microsoft.com/office/powerpoint/2010/main" val="1945975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800" y="2132857"/>
            <a:ext cx="2438400" cy="220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5"/>
          <p:cNvSpPr txBox="1">
            <a:spLocks noChangeArrowheads="1"/>
          </p:cNvSpPr>
          <p:nvPr/>
        </p:nvSpPr>
        <p:spPr bwMode="auto">
          <a:xfrm>
            <a:off x="2063552" y="764704"/>
            <a:ext cx="7848872" cy="814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lgn="l">
              <a:tabLst>
                <a:tab pos="274638" algn="l"/>
              </a:tabLst>
              <a:defRPr sz="2400">
                <a:solidFill>
                  <a:schemeClr val="tx1"/>
                </a:solidFill>
                <a:latin typeface="Times New Roman" pitchFamily="18" charset="0"/>
              </a:defRPr>
            </a:lvl1pPr>
            <a:lvl2pPr marL="1508125" indent="-457200" algn="l">
              <a:tabLst>
                <a:tab pos="274638" algn="l"/>
              </a:tabLst>
              <a:defRPr sz="2400">
                <a:solidFill>
                  <a:schemeClr val="tx1"/>
                </a:solidFill>
                <a:latin typeface="Times New Roman" pitchFamily="18" charset="0"/>
              </a:defRPr>
            </a:lvl2pPr>
            <a:lvl3pPr marL="1989138" indent="-457200" algn="l">
              <a:tabLst>
                <a:tab pos="274638" algn="l"/>
              </a:tabLst>
              <a:defRPr sz="2400">
                <a:solidFill>
                  <a:schemeClr val="tx1"/>
                </a:solidFill>
                <a:latin typeface="Times New Roman" pitchFamily="18" charset="0"/>
              </a:defRPr>
            </a:lvl3pPr>
            <a:lvl4pPr marL="2625725" indent="-457200" algn="l">
              <a:tabLst>
                <a:tab pos="274638" algn="l"/>
              </a:tabLst>
              <a:defRPr sz="2400">
                <a:solidFill>
                  <a:schemeClr val="tx1"/>
                </a:solidFill>
                <a:latin typeface="Times New Roman" pitchFamily="18" charset="0"/>
              </a:defRPr>
            </a:lvl4pPr>
            <a:lvl5pPr marL="3262313" indent="-457200" algn="l">
              <a:tabLst>
                <a:tab pos="274638" algn="l"/>
              </a:tabLst>
              <a:defRPr sz="2400">
                <a:solidFill>
                  <a:schemeClr val="tx1"/>
                </a:solidFill>
                <a:latin typeface="Times New Roman" pitchFamily="18" charset="0"/>
              </a:defRPr>
            </a:lvl5pPr>
            <a:lvl6pPr marL="3719513" indent="-457200" eaLnBrk="0" fontAlgn="base" hangingPunct="0">
              <a:spcBef>
                <a:spcPct val="0"/>
              </a:spcBef>
              <a:spcAft>
                <a:spcPct val="0"/>
              </a:spcAft>
              <a:tabLst>
                <a:tab pos="274638" algn="l"/>
              </a:tabLst>
              <a:defRPr sz="2400">
                <a:solidFill>
                  <a:schemeClr val="tx1"/>
                </a:solidFill>
                <a:latin typeface="Times New Roman" pitchFamily="18" charset="0"/>
              </a:defRPr>
            </a:lvl6pPr>
            <a:lvl7pPr marL="4176713" indent="-457200" eaLnBrk="0" fontAlgn="base" hangingPunct="0">
              <a:spcBef>
                <a:spcPct val="0"/>
              </a:spcBef>
              <a:spcAft>
                <a:spcPct val="0"/>
              </a:spcAft>
              <a:tabLst>
                <a:tab pos="274638" algn="l"/>
              </a:tabLst>
              <a:defRPr sz="2400">
                <a:solidFill>
                  <a:schemeClr val="tx1"/>
                </a:solidFill>
                <a:latin typeface="Times New Roman" pitchFamily="18" charset="0"/>
              </a:defRPr>
            </a:lvl7pPr>
            <a:lvl8pPr marL="4633913" indent="-457200" eaLnBrk="0" fontAlgn="base" hangingPunct="0">
              <a:spcBef>
                <a:spcPct val="0"/>
              </a:spcBef>
              <a:spcAft>
                <a:spcPct val="0"/>
              </a:spcAft>
              <a:tabLst>
                <a:tab pos="274638" algn="l"/>
              </a:tabLst>
              <a:defRPr sz="2400">
                <a:solidFill>
                  <a:schemeClr val="tx1"/>
                </a:solidFill>
                <a:latin typeface="Times New Roman" pitchFamily="18" charset="0"/>
              </a:defRPr>
            </a:lvl8pPr>
            <a:lvl9pPr marL="5091113" indent="-457200" eaLnBrk="0" fontAlgn="base" hangingPunct="0">
              <a:spcBef>
                <a:spcPct val="0"/>
              </a:spcBef>
              <a:spcAft>
                <a:spcPct val="0"/>
              </a:spcAft>
              <a:tabLst>
                <a:tab pos="274638" algn="l"/>
              </a:tabLst>
              <a:defRPr sz="2400">
                <a:solidFill>
                  <a:schemeClr val="tx1"/>
                </a:solidFill>
                <a:latin typeface="Times New Roman" pitchFamily="18" charset="0"/>
              </a:defRPr>
            </a:lvl9pPr>
          </a:lstStyle>
          <a:p>
            <a:pPr algn="ctr">
              <a:lnSpc>
                <a:spcPct val="105000"/>
              </a:lnSpc>
            </a:pPr>
            <a:r>
              <a:rPr lang="en-GB" altLang="de-DE" sz="4800" dirty="0">
                <a:latin typeface="Arial" charset="0"/>
              </a:rPr>
              <a:t>Consider a Flip Chart</a:t>
            </a:r>
          </a:p>
        </p:txBody>
      </p:sp>
      <p:sp>
        <p:nvSpPr>
          <p:cNvPr id="4" name="Rechteck 3"/>
          <p:cNvSpPr/>
          <p:nvPr/>
        </p:nvSpPr>
        <p:spPr>
          <a:xfrm>
            <a:off x="3719737" y="5085184"/>
            <a:ext cx="4350871" cy="760016"/>
          </a:xfrm>
          <a:prstGeom prst="rect">
            <a:avLst/>
          </a:prstGeom>
        </p:spPr>
        <p:txBody>
          <a:bodyPr wrap="none">
            <a:spAutoFit/>
          </a:bodyPr>
          <a:lstStyle/>
          <a:p>
            <a:pPr algn="ctr">
              <a:lnSpc>
                <a:spcPct val="150000"/>
              </a:lnSpc>
            </a:pPr>
            <a:r>
              <a:rPr lang="en-GB" altLang="de-DE" sz="3300" i="1" dirty="0">
                <a:latin typeface="Arial" charset="0"/>
              </a:rPr>
              <a:t>For smaller audiences</a:t>
            </a:r>
          </a:p>
        </p:txBody>
      </p:sp>
    </p:spTree>
    <p:extLst>
      <p:ext uri="{BB962C8B-B14F-4D97-AF65-F5344CB8AC3E}">
        <p14:creationId xmlns:p14="http://schemas.microsoft.com/office/powerpoint/2010/main" val="1464090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p:cNvSpPr/>
          <p:nvPr/>
        </p:nvSpPr>
        <p:spPr>
          <a:xfrm rot="19304480">
            <a:off x="2107675" y="3982161"/>
            <a:ext cx="989809" cy="18813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rapezoid 5"/>
          <p:cNvSpPr/>
          <p:nvPr/>
        </p:nvSpPr>
        <p:spPr>
          <a:xfrm rot="8522058">
            <a:off x="2989300" y="5540996"/>
            <a:ext cx="726538" cy="576064"/>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rot="8559914">
            <a:off x="3451237" y="6041263"/>
            <a:ext cx="242504" cy="169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3893080" y="4291070"/>
            <a:ext cx="6552727" cy="1781706"/>
          </a:xfrm>
          <a:prstGeom prst="rect">
            <a:avLst/>
          </a:prstGeom>
        </p:spPr>
        <p:txBody>
          <a:bodyPr wrap="square">
            <a:spAutoFit/>
          </a:bodyPr>
          <a:lstStyle/>
          <a:p>
            <a:pPr lvl="0">
              <a:lnSpc>
                <a:spcPct val="130000"/>
              </a:lnSpc>
            </a:pPr>
            <a:r>
              <a:rPr lang="en-GB" altLang="de-DE" sz="4400" dirty="0">
                <a:solidFill>
                  <a:srgbClr val="000000"/>
                </a:solidFill>
              </a:rPr>
              <a:t>Bring your own marker pen</a:t>
            </a:r>
          </a:p>
          <a:p>
            <a:pPr lvl="0">
              <a:lnSpc>
                <a:spcPct val="130000"/>
              </a:lnSpc>
            </a:pPr>
            <a:r>
              <a:rPr lang="en-GB" altLang="de-DE" sz="4400" dirty="0">
                <a:solidFill>
                  <a:srgbClr val="000000"/>
                </a:solidFill>
              </a:rPr>
              <a:t>(blue or black colour)</a:t>
            </a:r>
          </a:p>
        </p:txBody>
      </p:sp>
      <p:sp>
        <p:nvSpPr>
          <p:cNvPr id="9" name="Rechteck 8"/>
          <p:cNvSpPr/>
          <p:nvPr/>
        </p:nvSpPr>
        <p:spPr>
          <a:xfrm>
            <a:off x="3888183" y="1749739"/>
            <a:ext cx="6677254" cy="1781706"/>
          </a:xfrm>
          <a:prstGeom prst="rect">
            <a:avLst/>
          </a:prstGeom>
        </p:spPr>
        <p:txBody>
          <a:bodyPr wrap="square">
            <a:spAutoFit/>
          </a:bodyPr>
          <a:lstStyle/>
          <a:p>
            <a:pPr lvl="0">
              <a:lnSpc>
                <a:spcPct val="130000"/>
              </a:lnSpc>
            </a:pPr>
            <a:r>
              <a:rPr lang="en-GB" altLang="de-DE" sz="4400" dirty="0">
                <a:solidFill>
                  <a:srgbClr val="000000"/>
                </a:solidFill>
              </a:rPr>
              <a:t>Ensure it is put in the right place before you start</a:t>
            </a:r>
          </a:p>
        </p:txBody>
      </p:sp>
      <p:sp>
        <p:nvSpPr>
          <p:cNvPr id="10" name="Rechteck 9"/>
          <p:cNvSpPr/>
          <p:nvPr/>
        </p:nvSpPr>
        <p:spPr>
          <a:xfrm>
            <a:off x="1948006" y="1196753"/>
            <a:ext cx="1309144" cy="1723183"/>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a:solidFill>
                <a:prstClr val="white"/>
              </a:solidFill>
            </a:endParaRPr>
          </a:p>
        </p:txBody>
      </p:sp>
      <p:sp>
        <p:nvSpPr>
          <p:cNvPr id="12" name="Rechteck 11"/>
          <p:cNvSpPr/>
          <p:nvPr/>
        </p:nvSpPr>
        <p:spPr>
          <a:xfrm>
            <a:off x="4655841" y="453595"/>
            <a:ext cx="2855269" cy="814134"/>
          </a:xfrm>
          <a:prstGeom prst="rect">
            <a:avLst/>
          </a:prstGeom>
        </p:spPr>
        <p:txBody>
          <a:bodyPr wrap="none">
            <a:spAutoFit/>
          </a:bodyPr>
          <a:lstStyle/>
          <a:p>
            <a:pPr lvl="0" algn="ctr">
              <a:lnSpc>
                <a:spcPct val="105000"/>
              </a:lnSpc>
            </a:pPr>
            <a:r>
              <a:rPr lang="en-GB" altLang="de-DE" sz="4800" dirty="0">
                <a:solidFill>
                  <a:prstClr val="black"/>
                </a:solidFill>
                <a:latin typeface="Arial" charset="0"/>
              </a:rPr>
              <a:t>Flip Chart</a:t>
            </a:r>
          </a:p>
        </p:txBody>
      </p:sp>
      <p:sp>
        <p:nvSpPr>
          <p:cNvPr id="13" name="Rechteck 12"/>
          <p:cNvSpPr/>
          <p:nvPr/>
        </p:nvSpPr>
        <p:spPr>
          <a:xfrm flipH="1">
            <a:off x="2246587" y="2919936"/>
            <a:ext cx="72008" cy="620841"/>
          </a:xfrm>
          <a:prstGeom prst="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flipH="1">
            <a:off x="2927648" y="2919935"/>
            <a:ext cx="72008" cy="620841"/>
          </a:xfrm>
          <a:prstGeom prst="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0413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d30y9cdsu7xlg0.cloudfront.net/png/74599-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0" y="2132856"/>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4800772" y="869812"/>
            <a:ext cx="227632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r>
              <a:rPr lang="en-IN" altLang="de-DE" sz="4800" dirty="0">
                <a:latin typeface="Arial" pitchFamily="34" charset="0"/>
              </a:rPr>
              <a:t>Turn off</a:t>
            </a:r>
          </a:p>
        </p:txBody>
      </p:sp>
    </p:spTree>
    <p:extLst>
      <p:ext uri="{BB962C8B-B14F-4D97-AF65-F5344CB8AC3E}">
        <p14:creationId xmlns:p14="http://schemas.microsoft.com/office/powerpoint/2010/main" val="3622233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2790388" y="260649"/>
            <a:ext cx="717350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r>
              <a:rPr lang="en-IN" altLang="de-DE" sz="4800" b="1" dirty="0">
                <a:latin typeface="Arial" pitchFamily="34" charset="0"/>
              </a:rPr>
              <a:t>Before</a:t>
            </a:r>
            <a:r>
              <a:rPr lang="en-IN" altLang="de-DE" sz="4800" dirty="0">
                <a:latin typeface="Arial" pitchFamily="34" charset="0"/>
              </a:rPr>
              <a:t> Your Presentation</a:t>
            </a:r>
          </a:p>
        </p:txBody>
      </p:sp>
      <p:sp>
        <p:nvSpPr>
          <p:cNvPr id="5" name="Rectangle 2"/>
          <p:cNvSpPr>
            <a:spLocks noChangeArrowheads="1"/>
          </p:cNvSpPr>
          <p:nvPr/>
        </p:nvSpPr>
        <p:spPr bwMode="auto">
          <a:xfrm>
            <a:off x="4297883" y="1096907"/>
            <a:ext cx="278954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r>
              <a:rPr lang="en-IN" altLang="de-DE" sz="4800" dirty="0">
                <a:latin typeface="Arial" pitchFamily="34" charset="0"/>
              </a:rPr>
              <a:t>Speak to </a:t>
            </a:r>
          </a:p>
        </p:txBody>
      </p:sp>
      <p:sp>
        <p:nvSpPr>
          <p:cNvPr id="6" name="Rectangle 2"/>
          <p:cNvSpPr>
            <a:spLocks noChangeArrowheads="1"/>
          </p:cNvSpPr>
          <p:nvPr/>
        </p:nvSpPr>
        <p:spPr bwMode="auto">
          <a:xfrm>
            <a:off x="2203584" y="2430180"/>
            <a:ext cx="484139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r>
              <a:rPr lang="en-IN" altLang="de-DE" sz="4800" dirty="0">
                <a:latin typeface="Arial" pitchFamily="34" charset="0"/>
              </a:rPr>
              <a:t>- Chairperson</a:t>
            </a:r>
          </a:p>
          <a:p>
            <a:r>
              <a:rPr lang="en-IN" altLang="de-DE" sz="4800" dirty="0">
                <a:latin typeface="Arial" pitchFamily="34" charset="0"/>
              </a:rPr>
              <a:t>- Co-speakers …</a:t>
            </a:r>
          </a:p>
        </p:txBody>
      </p:sp>
    </p:spTree>
    <p:extLst>
      <p:ext uri="{BB962C8B-B14F-4D97-AF65-F5344CB8AC3E}">
        <p14:creationId xmlns:p14="http://schemas.microsoft.com/office/powerpoint/2010/main" val="347764743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310259" y="265910"/>
            <a:ext cx="357501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r>
              <a:rPr lang="en-IN" altLang="de-DE" sz="4800" b="1" dirty="0">
                <a:latin typeface="Arial" pitchFamily="34" charset="0"/>
              </a:rPr>
              <a:t>Connect to </a:t>
            </a:r>
          </a:p>
        </p:txBody>
      </p:sp>
      <p:sp>
        <p:nvSpPr>
          <p:cNvPr id="6" name="Rectangle 2"/>
          <p:cNvSpPr>
            <a:spLocks noChangeArrowheads="1"/>
          </p:cNvSpPr>
          <p:nvPr/>
        </p:nvSpPr>
        <p:spPr bwMode="auto">
          <a:xfrm>
            <a:off x="2230189" y="1700809"/>
            <a:ext cx="71416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r>
              <a:rPr lang="en-IN" altLang="de-DE" sz="4800" dirty="0">
                <a:latin typeface="Arial" pitchFamily="34" charset="0"/>
              </a:rPr>
              <a:t>Members of the audience</a:t>
            </a:r>
          </a:p>
        </p:txBody>
      </p:sp>
      <p:sp>
        <p:nvSpPr>
          <p:cNvPr id="7" name="Rechteck 6"/>
          <p:cNvSpPr/>
          <p:nvPr/>
        </p:nvSpPr>
        <p:spPr>
          <a:xfrm>
            <a:off x="3941273" y="5587807"/>
            <a:ext cx="3719529" cy="952633"/>
          </a:xfrm>
          <a:prstGeom prst="rect">
            <a:avLst/>
          </a:prstGeom>
        </p:spPr>
        <p:txBody>
          <a:bodyPr wrap="square">
            <a:spAutoFit/>
          </a:bodyPr>
          <a:lstStyle/>
          <a:p>
            <a:pPr>
              <a:lnSpc>
                <a:spcPct val="130000"/>
              </a:lnSpc>
            </a:pPr>
            <a:r>
              <a:rPr lang="de-DE" sz="4800" dirty="0">
                <a:latin typeface="Arial" panose="020B0604020202020204" pitchFamily="34" charset="0"/>
                <a:cs typeface="Arial" panose="020B0604020202020204" pitchFamily="34" charset="0"/>
              </a:rPr>
              <a:t>"Networking"</a:t>
            </a:r>
            <a:endParaRPr lang="de-DE" sz="4400" dirty="0">
              <a:latin typeface="Arial" panose="020B0604020202020204" pitchFamily="34" charset="0"/>
              <a:cs typeface="Arial" panose="020B0604020202020204"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901" y="2852936"/>
            <a:ext cx="3888601" cy="228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87489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3176845" y="476672"/>
            <a:ext cx="6120680" cy="814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lgn="l">
              <a:tabLst>
                <a:tab pos="274638" algn="l"/>
              </a:tabLst>
              <a:defRPr sz="2400">
                <a:solidFill>
                  <a:schemeClr val="tx1"/>
                </a:solidFill>
                <a:latin typeface="Times New Roman" pitchFamily="18" charset="0"/>
              </a:defRPr>
            </a:lvl1pPr>
            <a:lvl2pPr marL="1508125" indent="-457200" algn="l">
              <a:tabLst>
                <a:tab pos="274638" algn="l"/>
              </a:tabLst>
              <a:defRPr sz="2400">
                <a:solidFill>
                  <a:schemeClr val="tx1"/>
                </a:solidFill>
                <a:latin typeface="Times New Roman" pitchFamily="18" charset="0"/>
              </a:defRPr>
            </a:lvl2pPr>
            <a:lvl3pPr marL="1989138" indent="-457200" algn="l">
              <a:tabLst>
                <a:tab pos="274638" algn="l"/>
              </a:tabLst>
              <a:defRPr sz="2400">
                <a:solidFill>
                  <a:schemeClr val="tx1"/>
                </a:solidFill>
                <a:latin typeface="Times New Roman" pitchFamily="18" charset="0"/>
              </a:defRPr>
            </a:lvl3pPr>
            <a:lvl4pPr marL="2625725" indent="-457200" algn="l">
              <a:tabLst>
                <a:tab pos="274638" algn="l"/>
              </a:tabLst>
              <a:defRPr sz="2400">
                <a:solidFill>
                  <a:schemeClr val="tx1"/>
                </a:solidFill>
                <a:latin typeface="Times New Roman" pitchFamily="18" charset="0"/>
              </a:defRPr>
            </a:lvl4pPr>
            <a:lvl5pPr marL="3262313" indent="-457200" algn="l">
              <a:tabLst>
                <a:tab pos="274638" algn="l"/>
              </a:tabLst>
              <a:defRPr sz="2400">
                <a:solidFill>
                  <a:schemeClr val="tx1"/>
                </a:solidFill>
                <a:latin typeface="Times New Roman" pitchFamily="18" charset="0"/>
              </a:defRPr>
            </a:lvl5pPr>
            <a:lvl6pPr marL="3719513" indent="-457200" eaLnBrk="0" fontAlgn="base" hangingPunct="0">
              <a:spcBef>
                <a:spcPct val="0"/>
              </a:spcBef>
              <a:spcAft>
                <a:spcPct val="0"/>
              </a:spcAft>
              <a:tabLst>
                <a:tab pos="274638" algn="l"/>
              </a:tabLst>
              <a:defRPr sz="2400">
                <a:solidFill>
                  <a:schemeClr val="tx1"/>
                </a:solidFill>
                <a:latin typeface="Times New Roman" pitchFamily="18" charset="0"/>
              </a:defRPr>
            </a:lvl6pPr>
            <a:lvl7pPr marL="4176713" indent="-457200" eaLnBrk="0" fontAlgn="base" hangingPunct="0">
              <a:spcBef>
                <a:spcPct val="0"/>
              </a:spcBef>
              <a:spcAft>
                <a:spcPct val="0"/>
              </a:spcAft>
              <a:tabLst>
                <a:tab pos="274638" algn="l"/>
              </a:tabLst>
              <a:defRPr sz="2400">
                <a:solidFill>
                  <a:schemeClr val="tx1"/>
                </a:solidFill>
                <a:latin typeface="Times New Roman" pitchFamily="18" charset="0"/>
              </a:defRPr>
            </a:lvl7pPr>
            <a:lvl8pPr marL="4633913" indent="-457200" eaLnBrk="0" fontAlgn="base" hangingPunct="0">
              <a:spcBef>
                <a:spcPct val="0"/>
              </a:spcBef>
              <a:spcAft>
                <a:spcPct val="0"/>
              </a:spcAft>
              <a:tabLst>
                <a:tab pos="274638" algn="l"/>
              </a:tabLst>
              <a:defRPr sz="2400">
                <a:solidFill>
                  <a:schemeClr val="tx1"/>
                </a:solidFill>
                <a:latin typeface="Times New Roman" pitchFamily="18" charset="0"/>
              </a:defRPr>
            </a:lvl8pPr>
            <a:lvl9pPr marL="5091113" indent="-457200" eaLnBrk="0" fontAlgn="base" hangingPunct="0">
              <a:spcBef>
                <a:spcPct val="0"/>
              </a:spcBef>
              <a:spcAft>
                <a:spcPct val="0"/>
              </a:spcAft>
              <a:tabLst>
                <a:tab pos="274638" algn="l"/>
              </a:tabLst>
              <a:defRPr sz="2400">
                <a:solidFill>
                  <a:schemeClr val="tx1"/>
                </a:solidFill>
                <a:latin typeface="Times New Roman" pitchFamily="18" charset="0"/>
              </a:defRPr>
            </a:lvl9pPr>
          </a:lstStyle>
          <a:p>
            <a:pPr algn="ctr">
              <a:lnSpc>
                <a:spcPct val="105000"/>
              </a:lnSpc>
            </a:pPr>
            <a:r>
              <a:rPr lang="en-GB" altLang="de-DE" sz="4800" dirty="0">
                <a:latin typeface="Arial" charset="0"/>
              </a:rPr>
              <a:t>For Smaller Groups</a:t>
            </a:r>
          </a:p>
        </p:txBody>
      </p:sp>
      <p:sp>
        <p:nvSpPr>
          <p:cNvPr id="4" name="Text Box 5"/>
          <p:cNvSpPr txBox="1">
            <a:spLocks noChangeArrowheads="1"/>
          </p:cNvSpPr>
          <p:nvPr/>
        </p:nvSpPr>
        <p:spPr bwMode="auto">
          <a:xfrm>
            <a:off x="1988713" y="1484785"/>
            <a:ext cx="8496944" cy="474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lgn="l">
              <a:tabLst>
                <a:tab pos="274638" algn="l"/>
              </a:tabLst>
              <a:defRPr sz="2400">
                <a:solidFill>
                  <a:schemeClr val="tx1"/>
                </a:solidFill>
                <a:latin typeface="Times New Roman" pitchFamily="18" charset="0"/>
              </a:defRPr>
            </a:lvl1pPr>
            <a:lvl2pPr marL="1508125" indent="-457200" algn="l">
              <a:tabLst>
                <a:tab pos="274638" algn="l"/>
              </a:tabLst>
              <a:defRPr sz="2400">
                <a:solidFill>
                  <a:schemeClr val="tx1"/>
                </a:solidFill>
                <a:latin typeface="Times New Roman" pitchFamily="18" charset="0"/>
              </a:defRPr>
            </a:lvl2pPr>
            <a:lvl3pPr marL="1989138" indent="-457200" algn="l">
              <a:tabLst>
                <a:tab pos="274638" algn="l"/>
              </a:tabLst>
              <a:defRPr sz="2400">
                <a:solidFill>
                  <a:schemeClr val="tx1"/>
                </a:solidFill>
                <a:latin typeface="Times New Roman" pitchFamily="18" charset="0"/>
              </a:defRPr>
            </a:lvl3pPr>
            <a:lvl4pPr marL="2625725" indent="-457200" algn="l">
              <a:tabLst>
                <a:tab pos="274638" algn="l"/>
              </a:tabLst>
              <a:defRPr sz="2400">
                <a:solidFill>
                  <a:schemeClr val="tx1"/>
                </a:solidFill>
                <a:latin typeface="Times New Roman" pitchFamily="18" charset="0"/>
              </a:defRPr>
            </a:lvl4pPr>
            <a:lvl5pPr marL="3262313" indent="-457200" algn="l">
              <a:tabLst>
                <a:tab pos="274638" algn="l"/>
              </a:tabLst>
              <a:defRPr sz="2400">
                <a:solidFill>
                  <a:schemeClr val="tx1"/>
                </a:solidFill>
                <a:latin typeface="Times New Roman" pitchFamily="18" charset="0"/>
              </a:defRPr>
            </a:lvl5pPr>
            <a:lvl6pPr marL="3719513" indent="-457200" eaLnBrk="0" fontAlgn="base" hangingPunct="0">
              <a:spcBef>
                <a:spcPct val="0"/>
              </a:spcBef>
              <a:spcAft>
                <a:spcPct val="0"/>
              </a:spcAft>
              <a:tabLst>
                <a:tab pos="274638" algn="l"/>
              </a:tabLst>
              <a:defRPr sz="2400">
                <a:solidFill>
                  <a:schemeClr val="tx1"/>
                </a:solidFill>
                <a:latin typeface="Times New Roman" pitchFamily="18" charset="0"/>
              </a:defRPr>
            </a:lvl6pPr>
            <a:lvl7pPr marL="4176713" indent="-457200" eaLnBrk="0" fontAlgn="base" hangingPunct="0">
              <a:spcBef>
                <a:spcPct val="0"/>
              </a:spcBef>
              <a:spcAft>
                <a:spcPct val="0"/>
              </a:spcAft>
              <a:tabLst>
                <a:tab pos="274638" algn="l"/>
              </a:tabLst>
              <a:defRPr sz="2400">
                <a:solidFill>
                  <a:schemeClr val="tx1"/>
                </a:solidFill>
                <a:latin typeface="Times New Roman" pitchFamily="18" charset="0"/>
              </a:defRPr>
            </a:lvl7pPr>
            <a:lvl8pPr marL="4633913" indent="-457200" eaLnBrk="0" fontAlgn="base" hangingPunct="0">
              <a:spcBef>
                <a:spcPct val="0"/>
              </a:spcBef>
              <a:spcAft>
                <a:spcPct val="0"/>
              </a:spcAft>
              <a:tabLst>
                <a:tab pos="274638" algn="l"/>
              </a:tabLst>
              <a:defRPr sz="2400">
                <a:solidFill>
                  <a:schemeClr val="tx1"/>
                </a:solidFill>
                <a:latin typeface="Times New Roman" pitchFamily="18" charset="0"/>
              </a:defRPr>
            </a:lvl8pPr>
            <a:lvl9pPr marL="5091113" indent="-457200" eaLnBrk="0" fontAlgn="base" hangingPunct="0">
              <a:spcBef>
                <a:spcPct val="0"/>
              </a:spcBef>
              <a:spcAft>
                <a:spcPct val="0"/>
              </a:spcAft>
              <a:tabLst>
                <a:tab pos="274638" algn="l"/>
              </a:tabLst>
              <a:defRPr sz="2400">
                <a:solidFill>
                  <a:schemeClr val="tx1"/>
                </a:solidFill>
                <a:latin typeface="Times New Roman" pitchFamily="18" charset="0"/>
              </a:defRPr>
            </a:lvl9pPr>
          </a:lstStyle>
          <a:p>
            <a:pPr>
              <a:lnSpc>
                <a:spcPct val="105000"/>
              </a:lnSpc>
            </a:pPr>
            <a:r>
              <a:rPr lang="en-GB" altLang="de-DE" sz="4800" i="1" dirty="0">
                <a:latin typeface="Arial" charset="0"/>
              </a:rPr>
              <a:t>Mention a conversation you</a:t>
            </a:r>
          </a:p>
          <a:p>
            <a:pPr>
              <a:lnSpc>
                <a:spcPct val="105000"/>
              </a:lnSpc>
            </a:pPr>
            <a:r>
              <a:rPr lang="en-GB" altLang="de-DE" sz="4800" i="1" dirty="0">
                <a:latin typeface="Arial" charset="0"/>
              </a:rPr>
              <a:t>Had before your presentation</a:t>
            </a:r>
          </a:p>
          <a:p>
            <a:pPr>
              <a:lnSpc>
                <a:spcPct val="105000"/>
              </a:lnSpc>
            </a:pPr>
            <a:endParaRPr lang="en-GB" altLang="de-DE" sz="4800" i="1" dirty="0">
              <a:latin typeface="Arial" charset="0"/>
            </a:endParaRPr>
          </a:p>
          <a:p>
            <a:pPr>
              <a:lnSpc>
                <a:spcPct val="105000"/>
              </a:lnSpc>
            </a:pPr>
            <a:r>
              <a:rPr lang="en-GB" altLang="de-DE" sz="4800" dirty="0">
                <a:latin typeface="Arial" charset="0"/>
              </a:rPr>
              <a:t>"I just talked to …  and he</a:t>
            </a:r>
          </a:p>
          <a:p>
            <a:pPr>
              <a:lnSpc>
                <a:spcPct val="105000"/>
              </a:lnSpc>
            </a:pPr>
            <a:r>
              <a:rPr lang="en-GB" altLang="de-DE" sz="4800" dirty="0">
                <a:latin typeface="Arial" charset="0"/>
              </a:rPr>
              <a:t> said: It is important to give</a:t>
            </a:r>
          </a:p>
          <a:p>
            <a:pPr>
              <a:lnSpc>
                <a:spcPct val="105000"/>
              </a:lnSpc>
            </a:pPr>
            <a:r>
              <a:rPr lang="en-GB" altLang="de-DE" sz="4800" dirty="0">
                <a:latin typeface="Arial" charset="0"/>
              </a:rPr>
              <a:t> practical tips" </a:t>
            </a:r>
          </a:p>
        </p:txBody>
      </p:sp>
    </p:spTree>
    <p:extLst>
      <p:ext uri="{BB962C8B-B14F-4D97-AF65-F5344CB8AC3E}">
        <p14:creationId xmlns:p14="http://schemas.microsoft.com/office/powerpoint/2010/main" val="401031506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302878" y="4293096"/>
            <a:ext cx="7897579" cy="814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lgn="l">
              <a:tabLst>
                <a:tab pos="274638" algn="l"/>
              </a:tabLst>
              <a:defRPr sz="2400">
                <a:solidFill>
                  <a:schemeClr val="tx1"/>
                </a:solidFill>
                <a:latin typeface="Times New Roman" pitchFamily="18" charset="0"/>
              </a:defRPr>
            </a:lvl1pPr>
            <a:lvl2pPr marL="1508125" indent="-457200" algn="l">
              <a:tabLst>
                <a:tab pos="274638" algn="l"/>
              </a:tabLst>
              <a:defRPr sz="2400">
                <a:solidFill>
                  <a:schemeClr val="tx1"/>
                </a:solidFill>
                <a:latin typeface="Times New Roman" pitchFamily="18" charset="0"/>
              </a:defRPr>
            </a:lvl2pPr>
            <a:lvl3pPr marL="1989138" indent="-457200" algn="l">
              <a:tabLst>
                <a:tab pos="274638" algn="l"/>
              </a:tabLst>
              <a:defRPr sz="2400">
                <a:solidFill>
                  <a:schemeClr val="tx1"/>
                </a:solidFill>
                <a:latin typeface="Times New Roman" pitchFamily="18" charset="0"/>
              </a:defRPr>
            </a:lvl3pPr>
            <a:lvl4pPr marL="2625725" indent="-457200" algn="l">
              <a:tabLst>
                <a:tab pos="274638" algn="l"/>
              </a:tabLst>
              <a:defRPr sz="2400">
                <a:solidFill>
                  <a:schemeClr val="tx1"/>
                </a:solidFill>
                <a:latin typeface="Times New Roman" pitchFamily="18" charset="0"/>
              </a:defRPr>
            </a:lvl4pPr>
            <a:lvl5pPr marL="3262313" indent="-457200" algn="l">
              <a:tabLst>
                <a:tab pos="274638" algn="l"/>
              </a:tabLst>
              <a:defRPr sz="2400">
                <a:solidFill>
                  <a:schemeClr val="tx1"/>
                </a:solidFill>
                <a:latin typeface="Times New Roman" pitchFamily="18" charset="0"/>
              </a:defRPr>
            </a:lvl5pPr>
            <a:lvl6pPr marL="3719513" indent="-457200" eaLnBrk="0" fontAlgn="base" hangingPunct="0">
              <a:spcBef>
                <a:spcPct val="0"/>
              </a:spcBef>
              <a:spcAft>
                <a:spcPct val="0"/>
              </a:spcAft>
              <a:tabLst>
                <a:tab pos="274638" algn="l"/>
              </a:tabLst>
              <a:defRPr sz="2400">
                <a:solidFill>
                  <a:schemeClr val="tx1"/>
                </a:solidFill>
                <a:latin typeface="Times New Roman" pitchFamily="18" charset="0"/>
              </a:defRPr>
            </a:lvl6pPr>
            <a:lvl7pPr marL="4176713" indent="-457200" eaLnBrk="0" fontAlgn="base" hangingPunct="0">
              <a:spcBef>
                <a:spcPct val="0"/>
              </a:spcBef>
              <a:spcAft>
                <a:spcPct val="0"/>
              </a:spcAft>
              <a:tabLst>
                <a:tab pos="274638" algn="l"/>
              </a:tabLst>
              <a:defRPr sz="2400">
                <a:solidFill>
                  <a:schemeClr val="tx1"/>
                </a:solidFill>
                <a:latin typeface="Times New Roman" pitchFamily="18" charset="0"/>
              </a:defRPr>
            </a:lvl7pPr>
            <a:lvl8pPr marL="4633913" indent="-457200" eaLnBrk="0" fontAlgn="base" hangingPunct="0">
              <a:spcBef>
                <a:spcPct val="0"/>
              </a:spcBef>
              <a:spcAft>
                <a:spcPct val="0"/>
              </a:spcAft>
              <a:tabLst>
                <a:tab pos="274638" algn="l"/>
              </a:tabLst>
              <a:defRPr sz="2400">
                <a:solidFill>
                  <a:schemeClr val="tx1"/>
                </a:solidFill>
                <a:latin typeface="Times New Roman" pitchFamily="18" charset="0"/>
              </a:defRPr>
            </a:lvl8pPr>
            <a:lvl9pPr marL="5091113" indent="-457200" eaLnBrk="0" fontAlgn="base" hangingPunct="0">
              <a:spcBef>
                <a:spcPct val="0"/>
              </a:spcBef>
              <a:spcAft>
                <a:spcPct val="0"/>
              </a:spcAft>
              <a:tabLst>
                <a:tab pos="274638" algn="l"/>
              </a:tabLst>
              <a:defRPr sz="2400">
                <a:solidFill>
                  <a:schemeClr val="tx1"/>
                </a:solidFill>
                <a:latin typeface="Times New Roman" pitchFamily="18" charset="0"/>
              </a:defRPr>
            </a:lvl9pPr>
          </a:lstStyle>
          <a:p>
            <a:pPr>
              <a:lnSpc>
                <a:spcPct val="105000"/>
              </a:lnSpc>
            </a:pPr>
            <a:r>
              <a:rPr lang="en-GB" altLang="de-DE" sz="4800" dirty="0">
                <a:latin typeface="Arial" charset="0"/>
              </a:rPr>
              <a:t>                  During</a:t>
            </a:r>
          </a:p>
        </p:txBody>
      </p:sp>
      <p:sp>
        <p:nvSpPr>
          <p:cNvPr id="2" name="Rechteck 1"/>
          <p:cNvSpPr/>
          <p:nvPr/>
        </p:nvSpPr>
        <p:spPr>
          <a:xfrm>
            <a:off x="2279576" y="3423901"/>
            <a:ext cx="2088232" cy="648072"/>
          </a:xfrm>
          <a:prstGeom prst="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5231904" y="3429000"/>
            <a:ext cx="2088232" cy="648072"/>
          </a:xfrm>
          <a:prstGeom prst="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p:nvSpPr>
        <p:spPr>
          <a:xfrm>
            <a:off x="8112224" y="3429000"/>
            <a:ext cx="2088232" cy="648072"/>
          </a:xfrm>
          <a:prstGeom prst="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3294516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3143672" y="1700809"/>
            <a:ext cx="6120680" cy="164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lgn="l">
              <a:tabLst>
                <a:tab pos="274638" algn="l"/>
              </a:tabLst>
              <a:defRPr sz="2400">
                <a:solidFill>
                  <a:schemeClr val="tx1"/>
                </a:solidFill>
                <a:latin typeface="Times New Roman" pitchFamily="18" charset="0"/>
              </a:defRPr>
            </a:lvl1pPr>
            <a:lvl2pPr marL="1508125" indent="-457200" algn="l">
              <a:tabLst>
                <a:tab pos="274638" algn="l"/>
              </a:tabLst>
              <a:defRPr sz="2400">
                <a:solidFill>
                  <a:schemeClr val="tx1"/>
                </a:solidFill>
                <a:latin typeface="Times New Roman" pitchFamily="18" charset="0"/>
              </a:defRPr>
            </a:lvl2pPr>
            <a:lvl3pPr marL="1989138" indent="-457200" algn="l">
              <a:tabLst>
                <a:tab pos="274638" algn="l"/>
              </a:tabLst>
              <a:defRPr sz="2400">
                <a:solidFill>
                  <a:schemeClr val="tx1"/>
                </a:solidFill>
                <a:latin typeface="Times New Roman" pitchFamily="18" charset="0"/>
              </a:defRPr>
            </a:lvl3pPr>
            <a:lvl4pPr marL="2625725" indent="-457200" algn="l">
              <a:tabLst>
                <a:tab pos="274638" algn="l"/>
              </a:tabLst>
              <a:defRPr sz="2400">
                <a:solidFill>
                  <a:schemeClr val="tx1"/>
                </a:solidFill>
                <a:latin typeface="Times New Roman" pitchFamily="18" charset="0"/>
              </a:defRPr>
            </a:lvl4pPr>
            <a:lvl5pPr marL="3262313" indent="-457200" algn="l">
              <a:tabLst>
                <a:tab pos="274638" algn="l"/>
              </a:tabLst>
              <a:defRPr sz="2400">
                <a:solidFill>
                  <a:schemeClr val="tx1"/>
                </a:solidFill>
                <a:latin typeface="Times New Roman" pitchFamily="18" charset="0"/>
              </a:defRPr>
            </a:lvl5pPr>
            <a:lvl6pPr marL="3719513" indent="-457200" eaLnBrk="0" fontAlgn="base" hangingPunct="0">
              <a:spcBef>
                <a:spcPct val="0"/>
              </a:spcBef>
              <a:spcAft>
                <a:spcPct val="0"/>
              </a:spcAft>
              <a:tabLst>
                <a:tab pos="274638" algn="l"/>
              </a:tabLst>
              <a:defRPr sz="2400">
                <a:solidFill>
                  <a:schemeClr val="tx1"/>
                </a:solidFill>
                <a:latin typeface="Times New Roman" pitchFamily="18" charset="0"/>
              </a:defRPr>
            </a:lvl6pPr>
            <a:lvl7pPr marL="4176713" indent="-457200" eaLnBrk="0" fontAlgn="base" hangingPunct="0">
              <a:spcBef>
                <a:spcPct val="0"/>
              </a:spcBef>
              <a:spcAft>
                <a:spcPct val="0"/>
              </a:spcAft>
              <a:tabLst>
                <a:tab pos="274638" algn="l"/>
              </a:tabLst>
              <a:defRPr sz="2400">
                <a:solidFill>
                  <a:schemeClr val="tx1"/>
                </a:solidFill>
                <a:latin typeface="Times New Roman" pitchFamily="18" charset="0"/>
              </a:defRPr>
            </a:lvl7pPr>
            <a:lvl8pPr marL="4633913" indent="-457200" eaLnBrk="0" fontAlgn="base" hangingPunct="0">
              <a:spcBef>
                <a:spcPct val="0"/>
              </a:spcBef>
              <a:spcAft>
                <a:spcPct val="0"/>
              </a:spcAft>
              <a:tabLst>
                <a:tab pos="274638" algn="l"/>
              </a:tabLst>
              <a:defRPr sz="2400">
                <a:solidFill>
                  <a:schemeClr val="tx1"/>
                </a:solidFill>
                <a:latin typeface="Times New Roman" pitchFamily="18" charset="0"/>
              </a:defRPr>
            </a:lvl8pPr>
            <a:lvl9pPr marL="5091113" indent="-457200" eaLnBrk="0" fontAlgn="base" hangingPunct="0">
              <a:spcBef>
                <a:spcPct val="0"/>
              </a:spcBef>
              <a:spcAft>
                <a:spcPct val="0"/>
              </a:spcAft>
              <a:tabLst>
                <a:tab pos="274638" algn="l"/>
              </a:tabLst>
              <a:defRPr sz="2400">
                <a:solidFill>
                  <a:schemeClr val="tx1"/>
                </a:solidFill>
                <a:latin typeface="Times New Roman" pitchFamily="18" charset="0"/>
              </a:defRPr>
            </a:lvl9pPr>
          </a:lstStyle>
          <a:p>
            <a:pPr algn="ctr">
              <a:lnSpc>
                <a:spcPct val="105000"/>
              </a:lnSpc>
            </a:pPr>
            <a:r>
              <a:rPr lang="en-GB" altLang="de-DE" sz="4800" dirty="0">
                <a:latin typeface="Arial" charset="0"/>
              </a:rPr>
              <a:t>Tips for the</a:t>
            </a:r>
          </a:p>
          <a:p>
            <a:pPr algn="ctr">
              <a:lnSpc>
                <a:spcPct val="105000"/>
              </a:lnSpc>
            </a:pPr>
            <a:r>
              <a:rPr lang="en-GB" altLang="de-DE" sz="4800" dirty="0">
                <a:latin typeface="Arial" charset="0"/>
              </a:rPr>
              <a:t>Stage / Platform</a:t>
            </a:r>
          </a:p>
        </p:txBody>
      </p:sp>
      <p:sp>
        <p:nvSpPr>
          <p:cNvPr id="2" name="Rechteck 1"/>
          <p:cNvSpPr/>
          <p:nvPr/>
        </p:nvSpPr>
        <p:spPr>
          <a:xfrm>
            <a:off x="3118884" y="4210694"/>
            <a:ext cx="6408712" cy="576064"/>
          </a:xfrm>
          <a:prstGeom prst="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5898819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071665" y="1556792"/>
            <a:ext cx="6336703" cy="2171428"/>
          </a:xfrm>
          <a:prstGeom prst="rect">
            <a:avLst/>
          </a:prstGeom>
        </p:spPr>
        <p:txBody>
          <a:bodyPr wrap="square">
            <a:spAutoFit/>
          </a:bodyPr>
          <a:lstStyle/>
          <a:p>
            <a:pPr algn="ctr">
              <a:lnSpc>
                <a:spcPct val="150000"/>
              </a:lnSpc>
            </a:pPr>
            <a:r>
              <a:rPr lang="en-US" sz="4800" dirty="0">
                <a:latin typeface="Arial" panose="020B0604020202020204" pitchFamily="34" charset="0"/>
                <a:cs typeface="Arial" panose="020B0604020202020204" pitchFamily="34" charset="0"/>
              </a:rPr>
              <a:t>Watch your steps</a:t>
            </a:r>
          </a:p>
          <a:p>
            <a:pPr algn="ctr">
              <a:lnSpc>
                <a:spcPct val="150000"/>
              </a:lnSpc>
            </a:pPr>
            <a:r>
              <a:rPr lang="en-US" sz="4800" dirty="0">
                <a:latin typeface="Arial" panose="020B0604020202020204" pitchFamily="34" charset="0"/>
                <a:cs typeface="Arial" panose="020B0604020202020204" pitchFamily="34" charset="0"/>
              </a:rPr>
              <a:t>(entering and leaving)</a:t>
            </a:r>
          </a:p>
        </p:txBody>
      </p:sp>
      <p:sp>
        <p:nvSpPr>
          <p:cNvPr id="3" name="Rechteck 2"/>
          <p:cNvSpPr/>
          <p:nvPr/>
        </p:nvSpPr>
        <p:spPr>
          <a:xfrm>
            <a:off x="2999656" y="4869160"/>
            <a:ext cx="144016" cy="648072"/>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3575720" y="4362242"/>
            <a:ext cx="144016" cy="648072"/>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2999656" y="4866298"/>
            <a:ext cx="720080" cy="144016"/>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3575720" y="4360831"/>
            <a:ext cx="3888432" cy="144016"/>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3491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522817"/>
            <a:ext cx="3803914" cy="2852936"/>
          </a:xfrm>
          <a:prstGeom prst="rect">
            <a:avLst/>
          </a:prstGeom>
        </p:spPr>
      </p:pic>
      <p:sp>
        <p:nvSpPr>
          <p:cNvPr id="4" name="Rechteck 3"/>
          <p:cNvSpPr/>
          <p:nvPr/>
        </p:nvSpPr>
        <p:spPr>
          <a:xfrm>
            <a:off x="5087888" y="1978264"/>
            <a:ext cx="5212549" cy="3046988"/>
          </a:xfrm>
          <a:prstGeom prst="rect">
            <a:avLst/>
          </a:prstGeom>
        </p:spPr>
        <p:txBody>
          <a:bodyPr wrap="square">
            <a:spAutoFit/>
          </a:bodyPr>
          <a:lstStyle/>
          <a:p>
            <a:r>
              <a:rPr lang="en-US" sz="4800" dirty="0">
                <a:latin typeface="Arial" panose="020B0604020202020204" pitchFamily="34" charset="0"/>
                <a:cs typeface="Arial" panose="020B0604020202020204" pitchFamily="34" charset="0"/>
              </a:rPr>
              <a:t>Get out from </a:t>
            </a:r>
          </a:p>
          <a:p>
            <a:r>
              <a:rPr lang="en-US" sz="4800" dirty="0">
                <a:latin typeface="Arial" panose="020B0604020202020204" pitchFamily="34" charset="0"/>
                <a:cs typeface="Arial" panose="020B0604020202020204" pitchFamily="34" charset="0"/>
              </a:rPr>
              <a:t>behind the </a:t>
            </a:r>
          </a:p>
          <a:p>
            <a:r>
              <a:rPr lang="en-US" sz="4800" dirty="0">
                <a:latin typeface="Arial" panose="020B0604020202020204" pitchFamily="34" charset="0"/>
                <a:cs typeface="Arial" panose="020B0604020202020204" pitchFamily="34" charset="0"/>
              </a:rPr>
              <a:t>lectern</a:t>
            </a:r>
          </a:p>
          <a:p>
            <a:r>
              <a:rPr lang="en-US" sz="4800" dirty="0">
                <a:latin typeface="Arial" panose="020B0604020202020204" pitchFamily="34" charset="0"/>
                <a:cs typeface="Arial" panose="020B0604020202020204" pitchFamily="34" charset="0"/>
              </a:rPr>
              <a:t> </a:t>
            </a:r>
            <a:endParaRPr lang="de-DE" sz="3600" dirty="0">
              <a:latin typeface="Arial" panose="020B0604020202020204" pitchFamily="34" charset="0"/>
              <a:cs typeface="Arial" panose="020B0604020202020204" pitchFamily="34" charset="0"/>
            </a:endParaRPr>
          </a:p>
        </p:txBody>
      </p:sp>
      <p:sp>
        <p:nvSpPr>
          <p:cNvPr id="5" name="Rechteck 4"/>
          <p:cNvSpPr/>
          <p:nvPr/>
        </p:nvSpPr>
        <p:spPr>
          <a:xfrm>
            <a:off x="2062059" y="620688"/>
            <a:ext cx="3549370" cy="707886"/>
          </a:xfrm>
          <a:prstGeom prst="rect">
            <a:avLst/>
          </a:prstGeom>
        </p:spPr>
        <p:txBody>
          <a:bodyPr wrap="none">
            <a:spAutoFit/>
          </a:bodyPr>
          <a:lstStyle/>
          <a:p>
            <a:r>
              <a:rPr lang="en-US" sz="4000" i="1" dirty="0">
                <a:latin typeface="Arial" panose="020B0604020202020204" pitchFamily="34" charset="0"/>
                <a:cs typeface="Arial" panose="020B0604020202020204" pitchFamily="34" charset="0"/>
              </a:rPr>
              <a:t>When possible</a:t>
            </a:r>
          </a:p>
        </p:txBody>
      </p:sp>
      <p:sp>
        <p:nvSpPr>
          <p:cNvPr id="6" name="Rechteck 5"/>
          <p:cNvSpPr/>
          <p:nvPr/>
        </p:nvSpPr>
        <p:spPr>
          <a:xfrm>
            <a:off x="1877501" y="4869161"/>
            <a:ext cx="5616624" cy="1323439"/>
          </a:xfrm>
          <a:prstGeom prst="rect">
            <a:avLst/>
          </a:prstGeom>
        </p:spPr>
        <p:txBody>
          <a:bodyPr wrap="square">
            <a:spAutoFit/>
          </a:bodyPr>
          <a:lstStyle/>
          <a:p>
            <a:r>
              <a:rPr lang="en-US" sz="4000">
                <a:latin typeface="Arial" panose="020B0604020202020204" pitchFamily="34" charset="0"/>
                <a:cs typeface="Arial" panose="020B0604020202020204" pitchFamily="34" charset="0"/>
              </a:rPr>
              <a:t>"Barrier </a:t>
            </a:r>
            <a:r>
              <a:rPr lang="en-US" sz="4000" dirty="0">
                <a:latin typeface="Arial" panose="020B0604020202020204" pitchFamily="34" charset="0"/>
                <a:cs typeface="Arial" panose="020B0604020202020204" pitchFamily="34" charset="0"/>
              </a:rPr>
              <a:t>between you </a:t>
            </a:r>
          </a:p>
          <a:p>
            <a:r>
              <a:rPr lang="en-US" sz="4000" dirty="0">
                <a:latin typeface="Arial" panose="020B0604020202020204" pitchFamily="34" charset="0"/>
                <a:cs typeface="Arial" panose="020B0604020202020204" pitchFamily="34" charset="0"/>
              </a:rPr>
              <a:t>and the audience"</a:t>
            </a:r>
            <a:endParaRPr lang="de-DE"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328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631504" y="210026"/>
            <a:ext cx="9036496" cy="5493812"/>
          </a:xfrm>
          <a:prstGeom prst="rect">
            <a:avLst/>
          </a:prstGeom>
        </p:spPr>
        <p:txBody>
          <a:bodyPr wrap="square">
            <a:spAutoFit/>
          </a:bodyPr>
          <a:lstStyle/>
          <a:p>
            <a:pPr algn="ctr">
              <a:lnSpc>
                <a:spcPct val="150000"/>
              </a:lnSpc>
            </a:pPr>
            <a:r>
              <a:rPr lang="en-GB" sz="5000" b="1" dirty="0">
                <a:cs typeface="Arial" panose="020B0604020202020204" pitchFamily="34" charset="0"/>
              </a:rPr>
              <a:t>Help you</a:t>
            </a:r>
            <a:endParaRPr lang="en-GB" sz="5000" dirty="0">
              <a:cs typeface="Arial" panose="020B0604020202020204" pitchFamily="34" charset="0"/>
            </a:endParaRPr>
          </a:p>
          <a:p>
            <a:pPr>
              <a:lnSpc>
                <a:spcPct val="150000"/>
              </a:lnSpc>
            </a:pPr>
            <a:r>
              <a:rPr lang="en-GB" altLang="de-DE" sz="4600" dirty="0">
                <a:cs typeface="Arial" panose="020B0604020202020204" pitchFamily="34" charset="0"/>
              </a:rPr>
              <a:t>•</a:t>
            </a:r>
            <a:r>
              <a:rPr lang="en-GB" sz="4600" dirty="0">
                <a:cs typeface="Arial" panose="020B0604020202020204" pitchFamily="34" charset="0"/>
              </a:rPr>
              <a:t> Give effective presentations</a:t>
            </a:r>
          </a:p>
          <a:p>
            <a:pPr>
              <a:lnSpc>
                <a:spcPct val="150000"/>
              </a:lnSpc>
            </a:pPr>
            <a:r>
              <a:rPr lang="en-GB" altLang="de-DE" sz="4600" dirty="0">
                <a:cs typeface="Arial" panose="020B0604020202020204" pitchFamily="34" charset="0"/>
              </a:rPr>
              <a:t>•</a:t>
            </a:r>
            <a:r>
              <a:rPr lang="en-GB" sz="4600" dirty="0">
                <a:cs typeface="Arial" panose="020B0604020202020204" pitchFamily="34" charset="0"/>
              </a:rPr>
              <a:t> Increase your impact</a:t>
            </a:r>
          </a:p>
          <a:p>
            <a:pPr>
              <a:lnSpc>
                <a:spcPct val="150000"/>
              </a:lnSpc>
            </a:pPr>
            <a:r>
              <a:rPr lang="en-GB" altLang="de-DE" sz="4600" dirty="0">
                <a:cs typeface="Arial" panose="020B0604020202020204" pitchFamily="34" charset="0"/>
              </a:rPr>
              <a:t>•</a:t>
            </a:r>
            <a:r>
              <a:rPr lang="en-GB" sz="4600" dirty="0">
                <a:cs typeface="Arial" panose="020B0604020202020204" pitchFamily="34" charset="0"/>
              </a:rPr>
              <a:t> Enhance your communication skills</a:t>
            </a:r>
          </a:p>
          <a:p>
            <a:pPr>
              <a:lnSpc>
                <a:spcPct val="150000"/>
              </a:lnSpc>
            </a:pPr>
            <a:r>
              <a:rPr lang="en-GB" altLang="de-DE" sz="4600" dirty="0">
                <a:cs typeface="Arial" panose="020B0604020202020204" pitchFamily="34" charset="0"/>
              </a:rPr>
              <a:t>•</a:t>
            </a:r>
            <a:r>
              <a:rPr lang="en-GB" sz="4600" dirty="0">
                <a:cs typeface="Arial" panose="020B0604020202020204" pitchFamily="34" charset="0"/>
              </a:rPr>
              <a:t> Engage your audience</a:t>
            </a:r>
          </a:p>
        </p:txBody>
      </p:sp>
    </p:spTree>
    <p:extLst>
      <p:ext uri="{BB962C8B-B14F-4D97-AF65-F5344CB8AC3E}">
        <p14:creationId xmlns:p14="http://schemas.microsoft.com/office/powerpoint/2010/main" val="12590076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8965" name="Text Box 5"/>
          <p:cNvSpPr txBox="1">
            <a:spLocks noChangeArrowheads="1"/>
          </p:cNvSpPr>
          <p:nvPr/>
        </p:nvSpPr>
        <p:spPr bwMode="auto">
          <a:xfrm>
            <a:off x="4727848" y="908721"/>
            <a:ext cx="4824536" cy="1063433"/>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50000"/>
              </a:lnSpc>
            </a:pPr>
            <a:r>
              <a:rPr lang="en-GB" altLang="de-DE" sz="4800" b="1" dirty="0">
                <a:latin typeface="Arial" charset="0"/>
              </a:rPr>
              <a:t>Pace</a:t>
            </a:r>
          </a:p>
        </p:txBody>
      </p:sp>
      <p:sp>
        <p:nvSpPr>
          <p:cNvPr id="3" name="Text Box 5"/>
          <p:cNvSpPr txBox="1">
            <a:spLocks noChangeArrowheads="1"/>
          </p:cNvSpPr>
          <p:nvPr/>
        </p:nvSpPr>
        <p:spPr bwMode="auto">
          <a:xfrm>
            <a:off x="3863752" y="3429001"/>
            <a:ext cx="4320480" cy="1063433"/>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50000"/>
              </a:lnSpc>
            </a:pPr>
            <a:r>
              <a:rPr lang="en-GB" altLang="de-DE" sz="4800" dirty="0">
                <a:latin typeface="Arial" charset="0"/>
              </a:rPr>
              <a:t>Speak slowly</a:t>
            </a:r>
          </a:p>
        </p:txBody>
      </p:sp>
    </p:spTree>
    <p:extLst>
      <p:ext uri="{BB962C8B-B14F-4D97-AF65-F5344CB8AC3E}">
        <p14:creationId xmlns:p14="http://schemas.microsoft.com/office/powerpoint/2010/main" val="119116121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4896374" y="653788"/>
            <a:ext cx="2170787" cy="830997"/>
          </a:xfrm>
          <a:prstGeom prst="rect">
            <a:avLst/>
          </a:prstGeom>
        </p:spPr>
        <p:txBody>
          <a:bodyPr wrap="none">
            <a:spAutoFit/>
          </a:bodyPr>
          <a:lstStyle/>
          <a:p>
            <a:r>
              <a:rPr lang="en-IN" altLang="de-DE" sz="4800" b="1" dirty="0">
                <a:latin typeface="Arial" pitchFamily="34" charset="0"/>
              </a:rPr>
              <a:t>Impact</a:t>
            </a:r>
            <a:endParaRPr lang="de-DE" sz="4800" dirty="0"/>
          </a:p>
        </p:txBody>
      </p:sp>
      <p:sp>
        <p:nvSpPr>
          <p:cNvPr id="4" name="Gleichschenkliges Dreieck 3"/>
          <p:cNvSpPr/>
          <p:nvPr/>
        </p:nvSpPr>
        <p:spPr>
          <a:xfrm>
            <a:off x="4665435" y="1988840"/>
            <a:ext cx="2880320" cy="2376264"/>
          </a:xfrm>
          <a:prstGeom prst="triangle">
            <a:avLst/>
          </a:prstGeom>
          <a:solidFill>
            <a:srgbClr val="FFFF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p:nvSpPr>
        <p:spPr>
          <a:xfrm>
            <a:off x="3935761" y="5085185"/>
            <a:ext cx="4536563" cy="830997"/>
          </a:xfrm>
          <a:prstGeom prst="rect">
            <a:avLst/>
          </a:prstGeom>
        </p:spPr>
        <p:txBody>
          <a:bodyPr wrap="none">
            <a:spAutoFit/>
          </a:bodyPr>
          <a:lstStyle/>
          <a:p>
            <a:r>
              <a:rPr lang="en-IN" altLang="de-DE" sz="4800" dirty="0">
                <a:latin typeface="Arial" pitchFamily="34" charset="0"/>
              </a:rPr>
              <a:t>Golden Triangle</a:t>
            </a:r>
            <a:endParaRPr lang="de-DE" sz="4800" dirty="0"/>
          </a:p>
        </p:txBody>
      </p:sp>
    </p:spTree>
    <p:extLst>
      <p:ext uri="{BB962C8B-B14F-4D97-AF65-F5344CB8AC3E}">
        <p14:creationId xmlns:p14="http://schemas.microsoft.com/office/powerpoint/2010/main" val="33557689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700544" y="2046406"/>
            <a:ext cx="696376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pPr lvl="0">
              <a:tabLst/>
            </a:pPr>
            <a:r>
              <a:rPr lang="en-GB" altLang="de-DE" sz="4800" dirty="0">
                <a:latin typeface="Arial" charset="0"/>
              </a:rPr>
              <a:t>• </a:t>
            </a:r>
            <a:r>
              <a:rPr lang="en-IN" altLang="de-DE" sz="4800" dirty="0">
                <a:latin typeface="Arial" pitchFamily="34" charset="0"/>
              </a:rPr>
              <a:t>Content      </a:t>
            </a:r>
            <a:r>
              <a:rPr lang="en-IN" altLang="de-DE" sz="3800" dirty="0">
                <a:solidFill>
                  <a:prstClr val="black"/>
                </a:solidFill>
                <a:latin typeface="Arial" pitchFamily="34" charset="0"/>
              </a:rPr>
              <a:t>Scientific data</a:t>
            </a:r>
            <a:r>
              <a:rPr lang="en-IN" altLang="de-DE" sz="4800" dirty="0">
                <a:latin typeface="Arial" pitchFamily="34" charset="0"/>
              </a:rPr>
              <a:t> </a:t>
            </a:r>
          </a:p>
        </p:txBody>
      </p:sp>
      <p:sp>
        <p:nvSpPr>
          <p:cNvPr id="4" name="Rectangle 2"/>
          <p:cNvSpPr>
            <a:spLocks noChangeArrowheads="1"/>
          </p:cNvSpPr>
          <p:nvPr/>
        </p:nvSpPr>
        <p:spPr bwMode="auto">
          <a:xfrm>
            <a:off x="1679003" y="3093010"/>
            <a:ext cx="8849219"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r>
              <a:rPr lang="en-GB" altLang="de-DE" sz="4800" dirty="0">
                <a:latin typeface="Arial" charset="0"/>
              </a:rPr>
              <a:t>• </a:t>
            </a:r>
            <a:r>
              <a:rPr lang="en-IN" altLang="de-DE" sz="4800" dirty="0">
                <a:latin typeface="Arial" pitchFamily="34" charset="0"/>
              </a:rPr>
              <a:t>Modes of Expression</a:t>
            </a:r>
          </a:p>
          <a:p>
            <a:r>
              <a:rPr lang="en-IN" altLang="de-DE" sz="3800" dirty="0">
                <a:latin typeface="Arial" pitchFamily="34" charset="0"/>
              </a:rPr>
              <a:t>   How you articulate and illustrate</a:t>
            </a:r>
          </a:p>
        </p:txBody>
      </p:sp>
      <p:sp>
        <p:nvSpPr>
          <p:cNvPr id="5" name="Rectangle 2"/>
          <p:cNvSpPr>
            <a:spLocks noChangeArrowheads="1"/>
          </p:cNvSpPr>
          <p:nvPr/>
        </p:nvSpPr>
        <p:spPr bwMode="auto">
          <a:xfrm>
            <a:off x="1700544" y="4750308"/>
            <a:ext cx="5129930"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r>
              <a:rPr lang="en-GB" altLang="de-DE" sz="4800" dirty="0">
                <a:latin typeface="Arial" charset="0"/>
              </a:rPr>
              <a:t>• </a:t>
            </a:r>
            <a:r>
              <a:rPr lang="en-IN" altLang="de-DE" sz="4800" dirty="0">
                <a:latin typeface="Arial" pitchFamily="34" charset="0"/>
              </a:rPr>
              <a:t>Delivery </a:t>
            </a:r>
          </a:p>
          <a:p>
            <a:r>
              <a:rPr lang="en-IN" altLang="de-DE" sz="3800" dirty="0">
                <a:latin typeface="Arial" pitchFamily="34" charset="0"/>
              </a:rPr>
              <a:t>   "Stage Performance"</a:t>
            </a:r>
          </a:p>
        </p:txBody>
      </p:sp>
      <p:sp>
        <p:nvSpPr>
          <p:cNvPr id="6" name="Rectangle 2"/>
          <p:cNvSpPr>
            <a:spLocks noChangeArrowheads="1"/>
          </p:cNvSpPr>
          <p:nvPr/>
        </p:nvSpPr>
        <p:spPr bwMode="auto">
          <a:xfrm>
            <a:off x="4663371" y="604139"/>
            <a:ext cx="34050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r>
              <a:rPr lang="en-GB" altLang="de-DE" sz="4800" b="1" dirty="0">
                <a:latin typeface="Arial" charset="0"/>
              </a:rPr>
              <a:t>"3 Drivers"</a:t>
            </a:r>
            <a:endParaRPr lang="en-IN" altLang="de-DE" sz="4800" b="1" dirty="0">
              <a:latin typeface="Arial" pitchFamily="34" charset="0"/>
            </a:endParaRPr>
          </a:p>
        </p:txBody>
      </p:sp>
      <p:sp>
        <p:nvSpPr>
          <p:cNvPr id="7" name="Gleichschenkliges Dreieck 6"/>
          <p:cNvSpPr/>
          <p:nvPr/>
        </p:nvSpPr>
        <p:spPr>
          <a:xfrm>
            <a:off x="2208988" y="420282"/>
            <a:ext cx="1142533" cy="864096"/>
          </a:xfrm>
          <a:prstGeom prst="triangle">
            <a:avLst/>
          </a:prstGeom>
          <a:solidFill>
            <a:srgbClr val="FFFF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162978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619375" y="3611563"/>
            <a:ext cx="6770688" cy="17462"/>
          </a:xfrm>
          <a:prstGeom prst="line">
            <a:avLst/>
          </a:prstGeom>
          <a:noFill/>
          <a:ln w="88900">
            <a:solidFill>
              <a:srgbClr val="777777"/>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prstClr val="black"/>
              </a:solidFill>
            </a:endParaRPr>
          </a:p>
        </p:txBody>
      </p:sp>
      <p:sp>
        <p:nvSpPr>
          <p:cNvPr id="5" name="AutoShape 3"/>
          <p:cNvSpPr>
            <a:spLocks noChangeArrowheads="1"/>
          </p:cNvSpPr>
          <p:nvPr/>
        </p:nvSpPr>
        <p:spPr bwMode="auto">
          <a:xfrm>
            <a:off x="2668588" y="2260601"/>
            <a:ext cx="792162" cy="969963"/>
          </a:xfrm>
          <a:prstGeom prst="flowChartAlternateProcess">
            <a:avLst/>
          </a:prstGeom>
          <a:solidFill>
            <a:srgbClr val="B2B2B2"/>
          </a:solidFill>
          <a:ln w="127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prstClr val="black"/>
              </a:solidFill>
            </a:endParaRPr>
          </a:p>
        </p:txBody>
      </p:sp>
      <p:sp>
        <p:nvSpPr>
          <p:cNvPr id="7" name="AutoShape 5"/>
          <p:cNvSpPr>
            <a:spLocks noChangeArrowheads="1"/>
          </p:cNvSpPr>
          <p:nvPr/>
        </p:nvSpPr>
        <p:spPr bwMode="auto">
          <a:xfrm>
            <a:off x="8399463" y="2260601"/>
            <a:ext cx="792162" cy="969963"/>
          </a:xfrm>
          <a:prstGeom prst="flowChartAlternateProcess">
            <a:avLst/>
          </a:prstGeom>
          <a:solidFill>
            <a:srgbClr val="B2B2B2"/>
          </a:solidFill>
          <a:ln w="127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prstClr val="black"/>
              </a:solidFill>
            </a:endParaRPr>
          </a:p>
        </p:txBody>
      </p:sp>
      <p:sp>
        <p:nvSpPr>
          <p:cNvPr id="8" name="Text Box 6"/>
          <p:cNvSpPr txBox="1">
            <a:spLocks noChangeArrowheads="1"/>
          </p:cNvSpPr>
          <p:nvPr/>
        </p:nvSpPr>
        <p:spPr bwMode="auto">
          <a:xfrm>
            <a:off x="1869865" y="3861049"/>
            <a:ext cx="85693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de-DE" sz="4800" dirty="0">
                <a:solidFill>
                  <a:prstClr val="black"/>
                </a:solidFill>
                <a:latin typeface="Arial" panose="020B0604020202020204" pitchFamily="34" charset="0"/>
                <a:cs typeface="Arial" panose="020B0604020202020204" pitchFamily="34" charset="0"/>
              </a:rPr>
              <a:t>Learning: Effective Points</a:t>
            </a:r>
          </a:p>
        </p:txBody>
      </p:sp>
      <p:sp>
        <p:nvSpPr>
          <p:cNvPr id="9" name="Rectangle 7"/>
          <p:cNvSpPr>
            <a:spLocks noChangeArrowheads="1"/>
          </p:cNvSpPr>
          <p:nvPr/>
        </p:nvSpPr>
        <p:spPr bwMode="auto">
          <a:xfrm>
            <a:off x="1981809" y="5013176"/>
            <a:ext cx="8457381" cy="876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5000"/>
              </a:lnSpc>
            </a:pPr>
            <a:r>
              <a:rPr lang="en-US" sz="4400" dirty="0">
                <a:solidFill>
                  <a:prstClr val="black"/>
                </a:solidFill>
              </a:rPr>
              <a:t>Anchoring bias       </a:t>
            </a:r>
            <a:r>
              <a:rPr lang="en-US" sz="4400" dirty="0" err="1">
                <a:solidFill>
                  <a:prstClr val="black"/>
                </a:solidFill>
              </a:rPr>
              <a:t>Recency</a:t>
            </a:r>
            <a:r>
              <a:rPr lang="en-US" sz="4400" dirty="0">
                <a:solidFill>
                  <a:prstClr val="black"/>
                </a:solidFill>
              </a:rPr>
              <a:t> bias</a:t>
            </a:r>
          </a:p>
        </p:txBody>
      </p:sp>
      <p:sp>
        <p:nvSpPr>
          <p:cNvPr id="10" name="Text Box 5"/>
          <p:cNvSpPr txBox="1">
            <a:spLocks noChangeArrowheads="1"/>
          </p:cNvSpPr>
          <p:nvPr/>
        </p:nvSpPr>
        <p:spPr bwMode="auto">
          <a:xfrm>
            <a:off x="3150158" y="620688"/>
            <a:ext cx="6120680" cy="814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lgn="l">
              <a:tabLst>
                <a:tab pos="274638" algn="l"/>
              </a:tabLst>
              <a:defRPr sz="2400">
                <a:solidFill>
                  <a:schemeClr val="tx1"/>
                </a:solidFill>
                <a:latin typeface="Times New Roman" pitchFamily="18" charset="0"/>
              </a:defRPr>
            </a:lvl1pPr>
            <a:lvl2pPr marL="1508125" indent="-457200" algn="l">
              <a:tabLst>
                <a:tab pos="274638" algn="l"/>
              </a:tabLst>
              <a:defRPr sz="2400">
                <a:solidFill>
                  <a:schemeClr val="tx1"/>
                </a:solidFill>
                <a:latin typeface="Times New Roman" pitchFamily="18" charset="0"/>
              </a:defRPr>
            </a:lvl2pPr>
            <a:lvl3pPr marL="1989138" indent="-457200" algn="l">
              <a:tabLst>
                <a:tab pos="274638" algn="l"/>
              </a:tabLst>
              <a:defRPr sz="2400">
                <a:solidFill>
                  <a:schemeClr val="tx1"/>
                </a:solidFill>
                <a:latin typeface="Times New Roman" pitchFamily="18" charset="0"/>
              </a:defRPr>
            </a:lvl3pPr>
            <a:lvl4pPr marL="2625725" indent="-457200" algn="l">
              <a:tabLst>
                <a:tab pos="274638" algn="l"/>
              </a:tabLst>
              <a:defRPr sz="2400">
                <a:solidFill>
                  <a:schemeClr val="tx1"/>
                </a:solidFill>
                <a:latin typeface="Times New Roman" pitchFamily="18" charset="0"/>
              </a:defRPr>
            </a:lvl4pPr>
            <a:lvl5pPr marL="3262313" indent="-457200" algn="l">
              <a:tabLst>
                <a:tab pos="274638" algn="l"/>
              </a:tabLst>
              <a:defRPr sz="2400">
                <a:solidFill>
                  <a:schemeClr val="tx1"/>
                </a:solidFill>
                <a:latin typeface="Times New Roman" pitchFamily="18" charset="0"/>
              </a:defRPr>
            </a:lvl5pPr>
            <a:lvl6pPr marL="3719513" indent="-457200" eaLnBrk="0" fontAlgn="base" hangingPunct="0">
              <a:spcBef>
                <a:spcPct val="0"/>
              </a:spcBef>
              <a:spcAft>
                <a:spcPct val="0"/>
              </a:spcAft>
              <a:tabLst>
                <a:tab pos="274638" algn="l"/>
              </a:tabLst>
              <a:defRPr sz="2400">
                <a:solidFill>
                  <a:schemeClr val="tx1"/>
                </a:solidFill>
                <a:latin typeface="Times New Roman" pitchFamily="18" charset="0"/>
              </a:defRPr>
            </a:lvl6pPr>
            <a:lvl7pPr marL="4176713" indent="-457200" eaLnBrk="0" fontAlgn="base" hangingPunct="0">
              <a:spcBef>
                <a:spcPct val="0"/>
              </a:spcBef>
              <a:spcAft>
                <a:spcPct val="0"/>
              </a:spcAft>
              <a:tabLst>
                <a:tab pos="274638" algn="l"/>
              </a:tabLst>
              <a:defRPr sz="2400">
                <a:solidFill>
                  <a:schemeClr val="tx1"/>
                </a:solidFill>
                <a:latin typeface="Times New Roman" pitchFamily="18" charset="0"/>
              </a:defRPr>
            </a:lvl7pPr>
            <a:lvl8pPr marL="4633913" indent="-457200" eaLnBrk="0" fontAlgn="base" hangingPunct="0">
              <a:spcBef>
                <a:spcPct val="0"/>
              </a:spcBef>
              <a:spcAft>
                <a:spcPct val="0"/>
              </a:spcAft>
              <a:tabLst>
                <a:tab pos="274638" algn="l"/>
              </a:tabLst>
              <a:defRPr sz="2400">
                <a:solidFill>
                  <a:schemeClr val="tx1"/>
                </a:solidFill>
                <a:latin typeface="Times New Roman" pitchFamily="18" charset="0"/>
              </a:defRPr>
            </a:lvl8pPr>
            <a:lvl9pPr marL="5091113" indent="-457200" eaLnBrk="0" fontAlgn="base" hangingPunct="0">
              <a:spcBef>
                <a:spcPct val="0"/>
              </a:spcBef>
              <a:spcAft>
                <a:spcPct val="0"/>
              </a:spcAft>
              <a:tabLst>
                <a:tab pos="274638" algn="l"/>
              </a:tabLst>
              <a:defRPr sz="2400">
                <a:solidFill>
                  <a:schemeClr val="tx1"/>
                </a:solidFill>
                <a:latin typeface="Times New Roman" pitchFamily="18" charset="0"/>
              </a:defRPr>
            </a:lvl9pPr>
          </a:lstStyle>
          <a:p>
            <a:pPr algn="ctr">
              <a:lnSpc>
                <a:spcPct val="105000"/>
              </a:lnSpc>
            </a:pPr>
            <a:r>
              <a:rPr lang="en-GB" altLang="de-DE" sz="4800" b="1" dirty="0">
                <a:latin typeface="Arial" charset="0"/>
              </a:rPr>
              <a:t>Opening Section</a:t>
            </a:r>
          </a:p>
        </p:txBody>
      </p:sp>
    </p:spTree>
    <p:extLst>
      <p:ext uri="{BB962C8B-B14F-4D97-AF65-F5344CB8AC3E}">
        <p14:creationId xmlns:p14="http://schemas.microsoft.com/office/powerpoint/2010/main" val="4198264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3575721" y="260648"/>
            <a:ext cx="425789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r>
              <a:rPr lang="en-IN" altLang="de-DE" sz="4800" b="1" dirty="0">
                <a:latin typeface="Arial" pitchFamily="34" charset="0"/>
              </a:rPr>
              <a:t>Build Rapport</a:t>
            </a:r>
            <a:endParaRPr lang="en-IN" altLang="de-DE" sz="4800" dirty="0">
              <a:latin typeface="Arial" pitchFamily="34" charset="0"/>
            </a:endParaRPr>
          </a:p>
        </p:txBody>
      </p:sp>
      <p:sp>
        <p:nvSpPr>
          <p:cNvPr id="5" name="Rectangle 2"/>
          <p:cNvSpPr>
            <a:spLocks noChangeArrowheads="1"/>
          </p:cNvSpPr>
          <p:nvPr/>
        </p:nvSpPr>
        <p:spPr bwMode="auto">
          <a:xfrm>
            <a:off x="2063552" y="2348881"/>
            <a:ext cx="8342348"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pPr>
              <a:lnSpc>
                <a:spcPct val="110000"/>
              </a:lnSpc>
            </a:pPr>
            <a:r>
              <a:rPr lang="en-IN" altLang="de-DE" sz="4800" dirty="0">
                <a:latin typeface="Arial" pitchFamily="34" charset="0"/>
              </a:rPr>
              <a:t>Create an emotional </a:t>
            </a:r>
          </a:p>
          <a:p>
            <a:pPr>
              <a:lnSpc>
                <a:spcPct val="110000"/>
              </a:lnSpc>
            </a:pPr>
            <a:r>
              <a:rPr lang="en-IN" altLang="de-DE" sz="4800" dirty="0">
                <a:latin typeface="Arial" pitchFamily="34" charset="0"/>
              </a:rPr>
              <a:t>connection to the audience …</a:t>
            </a:r>
          </a:p>
        </p:txBody>
      </p:sp>
    </p:spTree>
    <p:extLst>
      <p:ext uri="{BB962C8B-B14F-4D97-AF65-F5344CB8AC3E}">
        <p14:creationId xmlns:p14="http://schemas.microsoft.com/office/powerpoint/2010/main" val="120616709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423592" y="2081291"/>
            <a:ext cx="7168564" cy="326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pPr>
              <a:lnSpc>
                <a:spcPct val="110000"/>
              </a:lnSpc>
            </a:pPr>
            <a:r>
              <a:rPr lang="en-IN" altLang="de-DE" sz="4800" dirty="0">
                <a:latin typeface="Arial" pitchFamily="34" charset="0"/>
              </a:rPr>
              <a:t> A sense of belonging to</a:t>
            </a:r>
          </a:p>
          <a:p>
            <a:pPr>
              <a:lnSpc>
                <a:spcPct val="110000"/>
              </a:lnSpc>
            </a:pPr>
            <a:r>
              <a:rPr lang="en-IN" altLang="de-DE" sz="4800" dirty="0">
                <a:latin typeface="Arial" pitchFamily="34" charset="0"/>
              </a:rPr>
              <a:t> the same community</a:t>
            </a:r>
          </a:p>
          <a:p>
            <a:pPr>
              <a:lnSpc>
                <a:spcPct val="110000"/>
              </a:lnSpc>
            </a:pPr>
            <a:endParaRPr lang="en-IN" altLang="de-DE" sz="4800" dirty="0">
              <a:latin typeface="Arial" pitchFamily="34" charset="0"/>
            </a:endParaRPr>
          </a:p>
          <a:p>
            <a:r>
              <a:rPr lang="en-IN" altLang="de-DE" sz="4800" dirty="0">
                <a:latin typeface="Arial" pitchFamily="34" charset="0"/>
              </a:rPr>
              <a:t>…</a:t>
            </a:r>
          </a:p>
        </p:txBody>
      </p:sp>
      <p:sp>
        <p:nvSpPr>
          <p:cNvPr id="2" name="Rechteck 1"/>
          <p:cNvSpPr/>
          <p:nvPr/>
        </p:nvSpPr>
        <p:spPr>
          <a:xfrm>
            <a:off x="5125962" y="466580"/>
            <a:ext cx="1949573" cy="600164"/>
          </a:xfrm>
          <a:prstGeom prst="rect">
            <a:avLst/>
          </a:prstGeom>
        </p:spPr>
        <p:txBody>
          <a:bodyPr wrap="none">
            <a:spAutoFit/>
          </a:bodyPr>
          <a:lstStyle/>
          <a:p>
            <a:r>
              <a:rPr lang="en-IN" altLang="de-DE" sz="3300" i="1" dirty="0">
                <a:latin typeface="Arial" pitchFamily="34" charset="0"/>
              </a:rPr>
              <a:t>Example </a:t>
            </a:r>
            <a:endParaRPr lang="de-DE" sz="3300" dirty="0"/>
          </a:p>
        </p:txBody>
      </p:sp>
    </p:spTree>
    <p:extLst>
      <p:ext uri="{BB962C8B-B14F-4D97-AF65-F5344CB8AC3E}">
        <p14:creationId xmlns:p14="http://schemas.microsoft.com/office/powerpoint/2010/main" val="257225491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063553" y="1638091"/>
            <a:ext cx="8412929"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pPr>
              <a:lnSpc>
                <a:spcPct val="110000"/>
              </a:lnSpc>
            </a:pPr>
            <a:r>
              <a:rPr lang="en-IN" altLang="de-DE" sz="4800" dirty="0">
                <a:latin typeface="Arial" pitchFamily="34" charset="0"/>
              </a:rPr>
              <a:t>Mention something that both</a:t>
            </a:r>
          </a:p>
          <a:p>
            <a:pPr>
              <a:lnSpc>
                <a:spcPct val="110000"/>
              </a:lnSpc>
            </a:pPr>
            <a:r>
              <a:rPr lang="en-IN" altLang="de-DE" sz="4800" dirty="0">
                <a:latin typeface="Arial" pitchFamily="34" charset="0"/>
              </a:rPr>
              <a:t>you and your audience share:</a:t>
            </a:r>
          </a:p>
          <a:p>
            <a:pPr>
              <a:lnSpc>
                <a:spcPct val="110000"/>
              </a:lnSpc>
            </a:pPr>
            <a:endParaRPr lang="en-IN" altLang="de-DE" sz="4800" dirty="0">
              <a:latin typeface="Arial" pitchFamily="34" charset="0"/>
            </a:endParaRPr>
          </a:p>
          <a:p>
            <a:pPr>
              <a:lnSpc>
                <a:spcPct val="110000"/>
              </a:lnSpc>
            </a:pPr>
            <a:r>
              <a:rPr lang="en-IN" altLang="de-DE" sz="4800" dirty="0">
                <a:latin typeface="Arial" pitchFamily="34" charset="0"/>
              </a:rPr>
              <a:t>Say something that you</a:t>
            </a:r>
          </a:p>
          <a:p>
            <a:pPr>
              <a:lnSpc>
                <a:spcPct val="110000"/>
              </a:lnSpc>
            </a:pPr>
            <a:r>
              <a:rPr lang="en-IN" altLang="de-DE" sz="4800" dirty="0">
                <a:latin typeface="Arial" pitchFamily="34" charset="0"/>
              </a:rPr>
              <a:t>have in common …</a:t>
            </a:r>
          </a:p>
        </p:txBody>
      </p:sp>
      <p:sp>
        <p:nvSpPr>
          <p:cNvPr id="2" name="Rechteck 1"/>
          <p:cNvSpPr/>
          <p:nvPr/>
        </p:nvSpPr>
        <p:spPr>
          <a:xfrm>
            <a:off x="5125962" y="466580"/>
            <a:ext cx="1949573" cy="600164"/>
          </a:xfrm>
          <a:prstGeom prst="rect">
            <a:avLst/>
          </a:prstGeom>
        </p:spPr>
        <p:txBody>
          <a:bodyPr wrap="none">
            <a:spAutoFit/>
          </a:bodyPr>
          <a:lstStyle/>
          <a:p>
            <a:r>
              <a:rPr lang="en-IN" altLang="de-DE" sz="3300" i="1" dirty="0">
                <a:latin typeface="Arial" pitchFamily="34" charset="0"/>
              </a:rPr>
              <a:t>Example </a:t>
            </a:r>
            <a:endParaRPr lang="de-DE" sz="3300" dirty="0"/>
          </a:p>
        </p:txBody>
      </p:sp>
      <p:sp>
        <p:nvSpPr>
          <p:cNvPr id="4" name="Rectangle 2"/>
          <p:cNvSpPr>
            <a:spLocks noChangeArrowheads="1"/>
          </p:cNvSpPr>
          <p:nvPr/>
        </p:nvSpPr>
        <p:spPr bwMode="auto">
          <a:xfrm>
            <a:off x="7536160" y="5619891"/>
            <a:ext cx="1728192" cy="841834"/>
          </a:xfrm>
          <a:prstGeom prst="rect">
            <a:avLst/>
          </a:prstGeom>
          <a:solidFill>
            <a:schemeClr val="bg1">
              <a:lumMod val="85000"/>
            </a:schemeClr>
          </a:solidFill>
          <a:ln>
            <a:noFill/>
          </a:ln>
          <a:effectLst/>
        </p:spPr>
        <p:txBody>
          <a:bodyPr wrap="squar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pPr algn="ctr">
              <a:lnSpc>
                <a:spcPct val="110000"/>
              </a:lnSpc>
            </a:pPr>
            <a:r>
              <a:rPr lang="en-IN" altLang="de-DE" sz="4800" dirty="0">
                <a:latin typeface="Arial" pitchFamily="34" charset="0"/>
              </a:rPr>
              <a:t>Trust</a:t>
            </a:r>
          </a:p>
        </p:txBody>
      </p:sp>
    </p:spTree>
    <p:extLst>
      <p:ext uri="{BB962C8B-B14F-4D97-AF65-F5344CB8AC3E}">
        <p14:creationId xmlns:p14="http://schemas.microsoft.com/office/powerpoint/2010/main" val="15351298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096029" y="2852937"/>
            <a:ext cx="858600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r>
              <a:rPr lang="en-IN" altLang="de-DE" sz="4800" dirty="0">
                <a:latin typeface="Arial" pitchFamily="34" charset="0"/>
              </a:rPr>
              <a:t>"Since we are all physicians …</a:t>
            </a:r>
          </a:p>
        </p:txBody>
      </p:sp>
      <p:sp>
        <p:nvSpPr>
          <p:cNvPr id="4" name="Rectangle 2"/>
          <p:cNvSpPr>
            <a:spLocks noChangeArrowheads="1"/>
          </p:cNvSpPr>
          <p:nvPr/>
        </p:nvSpPr>
        <p:spPr bwMode="auto">
          <a:xfrm>
            <a:off x="4079777" y="1324219"/>
            <a:ext cx="33698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r>
              <a:rPr lang="en-IN" altLang="de-DE" sz="4800" b="1" dirty="0">
                <a:latin typeface="Arial" pitchFamily="34" charset="0"/>
              </a:rPr>
              <a:t>Profession</a:t>
            </a:r>
            <a:endParaRPr lang="en-IN" altLang="de-DE" sz="4800" dirty="0">
              <a:latin typeface="Arial" pitchFamily="34" charset="0"/>
            </a:endParaRPr>
          </a:p>
        </p:txBody>
      </p:sp>
      <p:sp>
        <p:nvSpPr>
          <p:cNvPr id="6" name="Rechteck 5"/>
          <p:cNvSpPr/>
          <p:nvPr/>
        </p:nvSpPr>
        <p:spPr>
          <a:xfrm>
            <a:off x="5125962" y="466580"/>
            <a:ext cx="1949573" cy="600164"/>
          </a:xfrm>
          <a:prstGeom prst="rect">
            <a:avLst/>
          </a:prstGeom>
        </p:spPr>
        <p:txBody>
          <a:bodyPr wrap="none">
            <a:spAutoFit/>
          </a:bodyPr>
          <a:lstStyle/>
          <a:p>
            <a:r>
              <a:rPr lang="en-IN" altLang="de-DE" sz="3300" i="1" dirty="0">
                <a:latin typeface="Arial" pitchFamily="34" charset="0"/>
              </a:rPr>
              <a:t>Example </a:t>
            </a:r>
            <a:endParaRPr lang="de-DE" sz="3300" dirty="0"/>
          </a:p>
        </p:txBody>
      </p:sp>
    </p:spTree>
    <p:extLst>
      <p:ext uri="{BB962C8B-B14F-4D97-AF65-F5344CB8AC3E}">
        <p14:creationId xmlns:p14="http://schemas.microsoft.com/office/powerpoint/2010/main" val="321419682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639616" y="2780928"/>
            <a:ext cx="6696744" cy="1654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pPr>
              <a:lnSpc>
                <a:spcPct val="110000"/>
              </a:lnSpc>
            </a:pPr>
            <a:r>
              <a:rPr lang="en-IN" altLang="de-DE" sz="4800" dirty="0">
                <a:latin typeface="Arial" pitchFamily="34" charset="0"/>
                <a:cs typeface="Arial" panose="020B0604020202020204" pitchFamily="34" charset="0"/>
              </a:rPr>
              <a:t>"We are all treating patients with allergies"</a:t>
            </a:r>
          </a:p>
        </p:txBody>
      </p:sp>
      <p:sp>
        <p:nvSpPr>
          <p:cNvPr id="4" name="Rectangle 2"/>
          <p:cNvSpPr>
            <a:spLocks noChangeArrowheads="1"/>
          </p:cNvSpPr>
          <p:nvPr/>
        </p:nvSpPr>
        <p:spPr bwMode="auto">
          <a:xfrm>
            <a:off x="4295800" y="1235662"/>
            <a:ext cx="258275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r>
              <a:rPr lang="en-IN" altLang="de-DE" sz="4800" b="1" dirty="0">
                <a:latin typeface="Arial" pitchFamily="34" charset="0"/>
              </a:rPr>
              <a:t>Patients</a:t>
            </a:r>
            <a:endParaRPr lang="en-IN" altLang="de-DE" sz="4800" dirty="0">
              <a:latin typeface="Arial" pitchFamily="34" charset="0"/>
            </a:endParaRPr>
          </a:p>
        </p:txBody>
      </p:sp>
      <p:sp>
        <p:nvSpPr>
          <p:cNvPr id="5" name="Rechteck 4"/>
          <p:cNvSpPr/>
          <p:nvPr/>
        </p:nvSpPr>
        <p:spPr>
          <a:xfrm>
            <a:off x="4319774" y="198072"/>
            <a:ext cx="1949573" cy="600164"/>
          </a:xfrm>
          <a:prstGeom prst="rect">
            <a:avLst/>
          </a:prstGeom>
        </p:spPr>
        <p:txBody>
          <a:bodyPr wrap="none">
            <a:spAutoFit/>
          </a:bodyPr>
          <a:lstStyle/>
          <a:p>
            <a:r>
              <a:rPr lang="en-IN" altLang="de-DE" sz="3300" i="1" dirty="0">
                <a:latin typeface="Arial" pitchFamily="34" charset="0"/>
              </a:rPr>
              <a:t>Example </a:t>
            </a:r>
            <a:endParaRPr lang="de-DE" sz="3300" dirty="0"/>
          </a:p>
        </p:txBody>
      </p:sp>
    </p:spTree>
    <p:extLst>
      <p:ext uri="{BB962C8B-B14F-4D97-AF65-F5344CB8AC3E}">
        <p14:creationId xmlns:p14="http://schemas.microsoft.com/office/powerpoint/2010/main" val="392390802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1744" y="3717032"/>
            <a:ext cx="1865312" cy="21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5"/>
          <p:cNvSpPr txBox="1">
            <a:spLocks noChangeArrowheads="1"/>
          </p:cNvSpPr>
          <p:nvPr/>
        </p:nvSpPr>
        <p:spPr bwMode="auto">
          <a:xfrm>
            <a:off x="2783632" y="692696"/>
            <a:ext cx="6120680" cy="2365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lgn="l">
              <a:tabLst>
                <a:tab pos="274638" algn="l"/>
              </a:tabLst>
              <a:defRPr sz="2400">
                <a:solidFill>
                  <a:schemeClr val="tx1"/>
                </a:solidFill>
                <a:latin typeface="Times New Roman" pitchFamily="18" charset="0"/>
              </a:defRPr>
            </a:lvl1pPr>
            <a:lvl2pPr marL="1508125" indent="-457200" algn="l">
              <a:tabLst>
                <a:tab pos="274638" algn="l"/>
              </a:tabLst>
              <a:defRPr sz="2400">
                <a:solidFill>
                  <a:schemeClr val="tx1"/>
                </a:solidFill>
                <a:latin typeface="Times New Roman" pitchFamily="18" charset="0"/>
              </a:defRPr>
            </a:lvl2pPr>
            <a:lvl3pPr marL="1989138" indent="-457200" algn="l">
              <a:tabLst>
                <a:tab pos="274638" algn="l"/>
              </a:tabLst>
              <a:defRPr sz="2400">
                <a:solidFill>
                  <a:schemeClr val="tx1"/>
                </a:solidFill>
                <a:latin typeface="Times New Roman" pitchFamily="18" charset="0"/>
              </a:defRPr>
            </a:lvl3pPr>
            <a:lvl4pPr marL="2625725" indent="-457200" algn="l">
              <a:tabLst>
                <a:tab pos="274638" algn="l"/>
              </a:tabLst>
              <a:defRPr sz="2400">
                <a:solidFill>
                  <a:schemeClr val="tx1"/>
                </a:solidFill>
                <a:latin typeface="Times New Roman" pitchFamily="18" charset="0"/>
              </a:defRPr>
            </a:lvl4pPr>
            <a:lvl5pPr marL="3262313" indent="-457200" algn="l">
              <a:tabLst>
                <a:tab pos="274638" algn="l"/>
              </a:tabLst>
              <a:defRPr sz="2400">
                <a:solidFill>
                  <a:schemeClr val="tx1"/>
                </a:solidFill>
                <a:latin typeface="Times New Roman" pitchFamily="18" charset="0"/>
              </a:defRPr>
            </a:lvl5pPr>
            <a:lvl6pPr marL="3719513" indent="-457200" eaLnBrk="0" fontAlgn="base" hangingPunct="0">
              <a:spcBef>
                <a:spcPct val="0"/>
              </a:spcBef>
              <a:spcAft>
                <a:spcPct val="0"/>
              </a:spcAft>
              <a:tabLst>
                <a:tab pos="274638" algn="l"/>
              </a:tabLst>
              <a:defRPr sz="2400">
                <a:solidFill>
                  <a:schemeClr val="tx1"/>
                </a:solidFill>
                <a:latin typeface="Times New Roman" pitchFamily="18" charset="0"/>
              </a:defRPr>
            </a:lvl6pPr>
            <a:lvl7pPr marL="4176713" indent="-457200" eaLnBrk="0" fontAlgn="base" hangingPunct="0">
              <a:spcBef>
                <a:spcPct val="0"/>
              </a:spcBef>
              <a:spcAft>
                <a:spcPct val="0"/>
              </a:spcAft>
              <a:tabLst>
                <a:tab pos="274638" algn="l"/>
              </a:tabLst>
              <a:defRPr sz="2400">
                <a:solidFill>
                  <a:schemeClr val="tx1"/>
                </a:solidFill>
                <a:latin typeface="Times New Roman" pitchFamily="18" charset="0"/>
              </a:defRPr>
            </a:lvl7pPr>
            <a:lvl8pPr marL="4633913" indent="-457200" eaLnBrk="0" fontAlgn="base" hangingPunct="0">
              <a:spcBef>
                <a:spcPct val="0"/>
              </a:spcBef>
              <a:spcAft>
                <a:spcPct val="0"/>
              </a:spcAft>
              <a:tabLst>
                <a:tab pos="274638" algn="l"/>
              </a:tabLst>
              <a:defRPr sz="2400">
                <a:solidFill>
                  <a:schemeClr val="tx1"/>
                </a:solidFill>
                <a:latin typeface="Times New Roman" pitchFamily="18" charset="0"/>
              </a:defRPr>
            </a:lvl8pPr>
            <a:lvl9pPr marL="5091113" indent="-457200" eaLnBrk="0" fontAlgn="base" hangingPunct="0">
              <a:spcBef>
                <a:spcPct val="0"/>
              </a:spcBef>
              <a:spcAft>
                <a:spcPct val="0"/>
              </a:spcAft>
              <a:tabLst>
                <a:tab pos="274638" algn="l"/>
              </a:tabLst>
              <a:defRPr sz="2400">
                <a:solidFill>
                  <a:schemeClr val="tx1"/>
                </a:solidFill>
                <a:latin typeface="Times New Roman" pitchFamily="18" charset="0"/>
              </a:defRPr>
            </a:lvl9pPr>
          </a:lstStyle>
          <a:p>
            <a:pPr algn="ctr">
              <a:lnSpc>
                <a:spcPct val="105000"/>
              </a:lnSpc>
            </a:pPr>
            <a:r>
              <a:rPr lang="en-GB" altLang="de-DE" sz="4800" dirty="0">
                <a:latin typeface="Arial" charset="0"/>
              </a:rPr>
              <a:t>Start</a:t>
            </a:r>
          </a:p>
          <a:p>
            <a:pPr algn="ctr">
              <a:lnSpc>
                <a:spcPct val="105000"/>
              </a:lnSpc>
            </a:pPr>
            <a:endParaRPr lang="en-GB" altLang="de-DE" sz="4800" dirty="0">
              <a:latin typeface="Arial" charset="0"/>
            </a:endParaRPr>
          </a:p>
          <a:p>
            <a:pPr algn="ctr">
              <a:lnSpc>
                <a:spcPct val="105000"/>
              </a:lnSpc>
            </a:pPr>
            <a:r>
              <a:rPr lang="en-GB" altLang="de-DE" sz="4800" dirty="0">
                <a:latin typeface="Arial" charset="0"/>
              </a:rPr>
              <a:t>Arouse Curiosity</a:t>
            </a:r>
          </a:p>
        </p:txBody>
      </p:sp>
    </p:spTree>
    <p:extLst>
      <p:ext uri="{BB962C8B-B14F-4D97-AF65-F5344CB8AC3E}">
        <p14:creationId xmlns:p14="http://schemas.microsoft.com/office/powerpoint/2010/main" val="121818998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816" y="2533640"/>
            <a:ext cx="3599830" cy="2564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a:xfrm>
            <a:off x="3530528" y="692697"/>
            <a:ext cx="4752528" cy="830997"/>
          </a:xfrm>
          <a:prstGeom prst="rect">
            <a:avLst/>
          </a:prstGeom>
        </p:spPr>
        <p:txBody>
          <a:bodyPr wrap="square">
            <a:spAutoFit/>
          </a:bodyPr>
          <a:lstStyle/>
          <a:p>
            <a:pPr lvl="0" algn="ctr"/>
            <a:r>
              <a:rPr lang="en-US" sz="4800" b="1" dirty="0">
                <a:solidFill>
                  <a:prstClr val="black"/>
                </a:solidFill>
                <a:latin typeface="Arial" panose="020B0604020202020204" pitchFamily="34" charset="0"/>
                <a:cs typeface="Arial" panose="020B0604020202020204" pitchFamily="34" charset="0"/>
              </a:rPr>
              <a:t>Toolbox</a:t>
            </a:r>
          </a:p>
        </p:txBody>
      </p:sp>
    </p:spTree>
    <p:extLst>
      <p:ext uri="{BB962C8B-B14F-4D97-AF65-F5344CB8AC3E}">
        <p14:creationId xmlns:p14="http://schemas.microsoft.com/office/powerpoint/2010/main" val="23980028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65" name="Text Box 5"/>
          <p:cNvSpPr txBox="1">
            <a:spLocks noChangeArrowheads="1"/>
          </p:cNvSpPr>
          <p:nvPr/>
        </p:nvSpPr>
        <p:spPr bwMode="auto">
          <a:xfrm>
            <a:off x="2999656" y="260649"/>
            <a:ext cx="6120680" cy="164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lgn="l">
              <a:tabLst>
                <a:tab pos="274638" algn="l"/>
              </a:tabLst>
              <a:defRPr sz="2400">
                <a:solidFill>
                  <a:schemeClr val="tx1"/>
                </a:solidFill>
                <a:latin typeface="Times New Roman" pitchFamily="18" charset="0"/>
              </a:defRPr>
            </a:lvl1pPr>
            <a:lvl2pPr marL="1508125" indent="-457200" algn="l">
              <a:tabLst>
                <a:tab pos="274638" algn="l"/>
              </a:tabLst>
              <a:defRPr sz="2400">
                <a:solidFill>
                  <a:schemeClr val="tx1"/>
                </a:solidFill>
                <a:latin typeface="Times New Roman" pitchFamily="18" charset="0"/>
              </a:defRPr>
            </a:lvl2pPr>
            <a:lvl3pPr marL="1989138" indent="-457200" algn="l">
              <a:tabLst>
                <a:tab pos="274638" algn="l"/>
              </a:tabLst>
              <a:defRPr sz="2400">
                <a:solidFill>
                  <a:schemeClr val="tx1"/>
                </a:solidFill>
                <a:latin typeface="Times New Roman" pitchFamily="18" charset="0"/>
              </a:defRPr>
            </a:lvl3pPr>
            <a:lvl4pPr marL="2625725" indent="-457200" algn="l">
              <a:tabLst>
                <a:tab pos="274638" algn="l"/>
              </a:tabLst>
              <a:defRPr sz="2400">
                <a:solidFill>
                  <a:schemeClr val="tx1"/>
                </a:solidFill>
                <a:latin typeface="Times New Roman" pitchFamily="18" charset="0"/>
              </a:defRPr>
            </a:lvl4pPr>
            <a:lvl5pPr marL="3262313" indent="-457200" algn="l">
              <a:tabLst>
                <a:tab pos="274638" algn="l"/>
              </a:tabLst>
              <a:defRPr sz="2400">
                <a:solidFill>
                  <a:schemeClr val="tx1"/>
                </a:solidFill>
                <a:latin typeface="Times New Roman" pitchFamily="18" charset="0"/>
              </a:defRPr>
            </a:lvl5pPr>
            <a:lvl6pPr marL="3719513" indent="-457200" eaLnBrk="0" fontAlgn="base" hangingPunct="0">
              <a:spcBef>
                <a:spcPct val="0"/>
              </a:spcBef>
              <a:spcAft>
                <a:spcPct val="0"/>
              </a:spcAft>
              <a:tabLst>
                <a:tab pos="274638" algn="l"/>
              </a:tabLst>
              <a:defRPr sz="2400">
                <a:solidFill>
                  <a:schemeClr val="tx1"/>
                </a:solidFill>
                <a:latin typeface="Times New Roman" pitchFamily="18" charset="0"/>
              </a:defRPr>
            </a:lvl6pPr>
            <a:lvl7pPr marL="4176713" indent="-457200" eaLnBrk="0" fontAlgn="base" hangingPunct="0">
              <a:spcBef>
                <a:spcPct val="0"/>
              </a:spcBef>
              <a:spcAft>
                <a:spcPct val="0"/>
              </a:spcAft>
              <a:tabLst>
                <a:tab pos="274638" algn="l"/>
              </a:tabLst>
              <a:defRPr sz="2400">
                <a:solidFill>
                  <a:schemeClr val="tx1"/>
                </a:solidFill>
                <a:latin typeface="Times New Roman" pitchFamily="18" charset="0"/>
              </a:defRPr>
            </a:lvl7pPr>
            <a:lvl8pPr marL="4633913" indent="-457200" eaLnBrk="0" fontAlgn="base" hangingPunct="0">
              <a:spcBef>
                <a:spcPct val="0"/>
              </a:spcBef>
              <a:spcAft>
                <a:spcPct val="0"/>
              </a:spcAft>
              <a:tabLst>
                <a:tab pos="274638" algn="l"/>
              </a:tabLst>
              <a:defRPr sz="2400">
                <a:solidFill>
                  <a:schemeClr val="tx1"/>
                </a:solidFill>
                <a:latin typeface="Times New Roman" pitchFamily="18" charset="0"/>
              </a:defRPr>
            </a:lvl8pPr>
            <a:lvl9pPr marL="5091113" indent="-457200" eaLnBrk="0" fontAlgn="base" hangingPunct="0">
              <a:spcBef>
                <a:spcPct val="0"/>
              </a:spcBef>
              <a:spcAft>
                <a:spcPct val="0"/>
              </a:spcAft>
              <a:tabLst>
                <a:tab pos="274638" algn="l"/>
              </a:tabLst>
              <a:defRPr sz="2400">
                <a:solidFill>
                  <a:schemeClr val="tx1"/>
                </a:solidFill>
                <a:latin typeface="Times New Roman" pitchFamily="18" charset="0"/>
              </a:defRPr>
            </a:lvl9pPr>
          </a:lstStyle>
          <a:p>
            <a:pPr algn="ctr">
              <a:lnSpc>
                <a:spcPct val="105000"/>
              </a:lnSpc>
            </a:pPr>
            <a:r>
              <a:rPr lang="en-GB" altLang="de-DE" sz="4800" dirty="0">
                <a:latin typeface="Arial" charset="0"/>
              </a:rPr>
              <a:t>Start</a:t>
            </a:r>
          </a:p>
          <a:p>
            <a:pPr algn="ctr">
              <a:lnSpc>
                <a:spcPct val="105000"/>
              </a:lnSpc>
            </a:pPr>
            <a:r>
              <a:rPr lang="en-GB" altLang="de-DE" sz="4800" dirty="0">
                <a:latin typeface="Arial" charset="0"/>
              </a:rPr>
              <a:t> </a:t>
            </a:r>
            <a:r>
              <a:rPr lang="en-GB" altLang="de-DE" sz="3300" dirty="0">
                <a:latin typeface="Arial" charset="0"/>
              </a:rPr>
              <a:t>Poor example</a:t>
            </a:r>
          </a:p>
        </p:txBody>
      </p:sp>
      <p:sp>
        <p:nvSpPr>
          <p:cNvPr id="9" name="Text Box 5"/>
          <p:cNvSpPr txBox="1">
            <a:spLocks noChangeArrowheads="1"/>
          </p:cNvSpPr>
          <p:nvPr/>
        </p:nvSpPr>
        <p:spPr bwMode="auto">
          <a:xfrm>
            <a:off x="2351584" y="2276872"/>
            <a:ext cx="6120680" cy="814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lgn="l">
              <a:tabLst>
                <a:tab pos="274638" algn="l"/>
              </a:tabLst>
              <a:defRPr sz="2400">
                <a:solidFill>
                  <a:schemeClr val="tx1"/>
                </a:solidFill>
                <a:latin typeface="Times New Roman" pitchFamily="18" charset="0"/>
              </a:defRPr>
            </a:lvl1pPr>
            <a:lvl2pPr marL="1508125" indent="-457200" algn="l">
              <a:tabLst>
                <a:tab pos="274638" algn="l"/>
              </a:tabLst>
              <a:defRPr sz="2400">
                <a:solidFill>
                  <a:schemeClr val="tx1"/>
                </a:solidFill>
                <a:latin typeface="Times New Roman" pitchFamily="18" charset="0"/>
              </a:defRPr>
            </a:lvl2pPr>
            <a:lvl3pPr marL="1989138" indent="-457200" algn="l">
              <a:tabLst>
                <a:tab pos="274638" algn="l"/>
              </a:tabLst>
              <a:defRPr sz="2400">
                <a:solidFill>
                  <a:schemeClr val="tx1"/>
                </a:solidFill>
                <a:latin typeface="Times New Roman" pitchFamily="18" charset="0"/>
              </a:defRPr>
            </a:lvl3pPr>
            <a:lvl4pPr marL="2625725" indent="-457200" algn="l">
              <a:tabLst>
                <a:tab pos="274638" algn="l"/>
              </a:tabLst>
              <a:defRPr sz="2400">
                <a:solidFill>
                  <a:schemeClr val="tx1"/>
                </a:solidFill>
                <a:latin typeface="Times New Roman" pitchFamily="18" charset="0"/>
              </a:defRPr>
            </a:lvl4pPr>
            <a:lvl5pPr marL="3262313" indent="-457200" algn="l">
              <a:tabLst>
                <a:tab pos="274638" algn="l"/>
              </a:tabLst>
              <a:defRPr sz="2400">
                <a:solidFill>
                  <a:schemeClr val="tx1"/>
                </a:solidFill>
                <a:latin typeface="Times New Roman" pitchFamily="18" charset="0"/>
              </a:defRPr>
            </a:lvl5pPr>
            <a:lvl6pPr marL="3719513" indent="-457200" eaLnBrk="0" fontAlgn="base" hangingPunct="0">
              <a:spcBef>
                <a:spcPct val="0"/>
              </a:spcBef>
              <a:spcAft>
                <a:spcPct val="0"/>
              </a:spcAft>
              <a:tabLst>
                <a:tab pos="274638" algn="l"/>
              </a:tabLst>
              <a:defRPr sz="2400">
                <a:solidFill>
                  <a:schemeClr val="tx1"/>
                </a:solidFill>
                <a:latin typeface="Times New Roman" pitchFamily="18" charset="0"/>
              </a:defRPr>
            </a:lvl6pPr>
            <a:lvl7pPr marL="4176713" indent="-457200" eaLnBrk="0" fontAlgn="base" hangingPunct="0">
              <a:spcBef>
                <a:spcPct val="0"/>
              </a:spcBef>
              <a:spcAft>
                <a:spcPct val="0"/>
              </a:spcAft>
              <a:tabLst>
                <a:tab pos="274638" algn="l"/>
              </a:tabLst>
              <a:defRPr sz="2400">
                <a:solidFill>
                  <a:schemeClr val="tx1"/>
                </a:solidFill>
                <a:latin typeface="Times New Roman" pitchFamily="18" charset="0"/>
              </a:defRPr>
            </a:lvl7pPr>
            <a:lvl8pPr marL="4633913" indent="-457200" eaLnBrk="0" fontAlgn="base" hangingPunct="0">
              <a:spcBef>
                <a:spcPct val="0"/>
              </a:spcBef>
              <a:spcAft>
                <a:spcPct val="0"/>
              </a:spcAft>
              <a:tabLst>
                <a:tab pos="274638" algn="l"/>
              </a:tabLst>
              <a:defRPr sz="2400">
                <a:solidFill>
                  <a:schemeClr val="tx1"/>
                </a:solidFill>
                <a:latin typeface="Times New Roman" pitchFamily="18" charset="0"/>
              </a:defRPr>
            </a:lvl8pPr>
            <a:lvl9pPr marL="5091113" indent="-457200" eaLnBrk="0" fontAlgn="base" hangingPunct="0">
              <a:spcBef>
                <a:spcPct val="0"/>
              </a:spcBef>
              <a:spcAft>
                <a:spcPct val="0"/>
              </a:spcAft>
              <a:tabLst>
                <a:tab pos="274638" algn="l"/>
              </a:tabLst>
              <a:defRPr sz="2400">
                <a:solidFill>
                  <a:schemeClr val="tx1"/>
                </a:solidFill>
                <a:latin typeface="Times New Roman" pitchFamily="18" charset="0"/>
              </a:defRPr>
            </a:lvl9pPr>
          </a:lstStyle>
          <a:p>
            <a:pPr algn="ctr">
              <a:lnSpc>
                <a:spcPct val="105000"/>
              </a:lnSpc>
            </a:pPr>
            <a:r>
              <a:rPr lang="en-GB" altLang="de-DE" sz="4800" dirty="0">
                <a:latin typeface="Arial" charset="0"/>
              </a:rPr>
              <a:t>"We did a study"</a:t>
            </a:r>
          </a:p>
        </p:txBody>
      </p:sp>
      <p:cxnSp>
        <p:nvCxnSpPr>
          <p:cNvPr id="3" name="Gerade Verbindung 2"/>
          <p:cNvCxnSpPr/>
          <p:nvPr/>
        </p:nvCxnSpPr>
        <p:spPr>
          <a:xfrm>
            <a:off x="2639616" y="2348880"/>
            <a:ext cx="5832648" cy="79208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707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62" name="Text Box 2"/>
          <p:cNvSpPr txBox="1">
            <a:spLocks noChangeArrowheads="1"/>
          </p:cNvSpPr>
          <p:nvPr/>
        </p:nvSpPr>
        <p:spPr bwMode="auto">
          <a:xfrm>
            <a:off x="2438400" y="2723514"/>
            <a:ext cx="2971800" cy="2631490"/>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5125" indent="-365125" algn="l">
              <a:tabLst>
                <a:tab pos="274638" algn="l"/>
              </a:tabLst>
              <a:defRPr sz="2400">
                <a:solidFill>
                  <a:schemeClr val="tx1"/>
                </a:solidFill>
                <a:latin typeface="Times New Roman" pitchFamily="18" charset="0"/>
              </a:defRPr>
            </a:lvl1pPr>
            <a:lvl2pPr marL="1508125" indent="-457200" algn="l">
              <a:tabLst>
                <a:tab pos="274638" algn="l"/>
              </a:tabLst>
              <a:defRPr sz="2400">
                <a:solidFill>
                  <a:schemeClr val="tx1"/>
                </a:solidFill>
                <a:latin typeface="Times New Roman" pitchFamily="18" charset="0"/>
              </a:defRPr>
            </a:lvl2pPr>
            <a:lvl3pPr marL="1989138" indent="-457200" algn="l">
              <a:tabLst>
                <a:tab pos="274638" algn="l"/>
              </a:tabLst>
              <a:defRPr sz="2400">
                <a:solidFill>
                  <a:schemeClr val="tx1"/>
                </a:solidFill>
                <a:latin typeface="Times New Roman" pitchFamily="18" charset="0"/>
              </a:defRPr>
            </a:lvl3pPr>
            <a:lvl4pPr marL="2625725" indent="-457200" algn="l">
              <a:tabLst>
                <a:tab pos="274638" algn="l"/>
              </a:tabLst>
              <a:defRPr sz="2400">
                <a:solidFill>
                  <a:schemeClr val="tx1"/>
                </a:solidFill>
                <a:latin typeface="Times New Roman" pitchFamily="18" charset="0"/>
              </a:defRPr>
            </a:lvl4pPr>
            <a:lvl5pPr marL="3262313" indent="-457200" algn="l">
              <a:tabLst>
                <a:tab pos="274638" algn="l"/>
              </a:tabLst>
              <a:defRPr sz="2400">
                <a:solidFill>
                  <a:schemeClr val="tx1"/>
                </a:solidFill>
                <a:latin typeface="Times New Roman" pitchFamily="18" charset="0"/>
              </a:defRPr>
            </a:lvl5pPr>
            <a:lvl6pPr marL="3719513" indent="-457200" eaLnBrk="0" fontAlgn="base" hangingPunct="0">
              <a:spcBef>
                <a:spcPct val="0"/>
              </a:spcBef>
              <a:spcAft>
                <a:spcPct val="0"/>
              </a:spcAft>
              <a:tabLst>
                <a:tab pos="274638" algn="l"/>
              </a:tabLst>
              <a:defRPr sz="2400">
                <a:solidFill>
                  <a:schemeClr val="tx1"/>
                </a:solidFill>
                <a:latin typeface="Times New Roman" pitchFamily="18" charset="0"/>
              </a:defRPr>
            </a:lvl6pPr>
            <a:lvl7pPr marL="4176713" indent="-457200" eaLnBrk="0" fontAlgn="base" hangingPunct="0">
              <a:spcBef>
                <a:spcPct val="0"/>
              </a:spcBef>
              <a:spcAft>
                <a:spcPct val="0"/>
              </a:spcAft>
              <a:tabLst>
                <a:tab pos="274638" algn="l"/>
              </a:tabLst>
              <a:defRPr sz="2400">
                <a:solidFill>
                  <a:schemeClr val="tx1"/>
                </a:solidFill>
                <a:latin typeface="Times New Roman" pitchFamily="18" charset="0"/>
              </a:defRPr>
            </a:lvl7pPr>
            <a:lvl8pPr marL="4633913" indent="-457200" eaLnBrk="0" fontAlgn="base" hangingPunct="0">
              <a:spcBef>
                <a:spcPct val="0"/>
              </a:spcBef>
              <a:spcAft>
                <a:spcPct val="0"/>
              </a:spcAft>
              <a:tabLst>
                <a:tab pos="274638" algn="l"/>
              </a:tabLst>
              <a:defRPr sz="2400">
                <a:solidFill>
                  <a:schemeClr val="tx1"/>
                </a:solidFill>
                <a:latin typeface="Times New Roman" pitchFamily="18" charset="0"/>
              </a:defRPr>
            </a:lvl8pPr>
            <a:lvl9pPr marL="5091113" indent="-457200" eaLnBrk="0" fontAlgn="base" hangingPunct="0">
              <a:spcBef>
                <a:spcPct val="0"/>
              </a:spcBef>
              <a:spcAft>
                <a:spcPct val="0"/>
              </a:spcAft>
              <a:tabLst>
                <a:tab pos="274638" algn="l"/>
              </a:tabLst>
              <a:defRPr sz="2400">
                <a:solidFill>
                  <a:schemeClr val="tx1"/>
                </a:solidFill>
                <a:latin typeface="Times New Roman" pitchFamily="18" charset="0"/>
              </a:defRPr>
            </a:lvl9pPr>
          </a:lstStyle>
          <a:p>
            <a:pPr>
              <a:lnSpc>
                <a:spcPct val="125000"/>
              </a:lnSpc>
            </a:pPr>
            <a:r>
              <a:rPr lang="en-GB" altLang="de-DE" sz="4400" dirty="0">
                <a:latin typeface="Arial" charset="0"/>
              </a:rPr>
              <a:t> Question 	</a:t>
            </a:r>
          </a:p>
          <a:p>
            <a:pPr>
              <a:lnSpc>
                <a:spcPct val="125000"/>
              </a:lnSpc>
            </a:pPr>
            <a:endParaRPr lang="en-GB" altLang="de-DE" sz="4400" dirty="0">
              <a:latin typeface="Arial" charset="0"/>
            </a:endParaRPr>
          </a:p>
          <a:p>
            <a:pPr>
              <a:lnSpc>
                <a:spcPct val="125000"/>
              </a:lnSpc>
            </a:pPr>
            <a:endParaRPr lang="en-GB" altLang="de-DE" sz="4400" dirty="0">
              <a:latin typeface="Arial" charset="0"/>
            </a:endParaRPr>
          </a:p>
        </p:txBody>
      </p:sp>
      <p:sp>
        <p:nvSpPr>
          <p:cNvPr id="9154564" name="Text Box 4"/>
          <p:cNvSpPr txBox="1">
            <a:spLocks noChangeArrowheads="1"/>
          </p:cNvSpPr>
          <p:nvPr/>
        </p:nvSpPr>
        <p:spPr bwMode="auto">
          <a:xfrm>
            <a:off x="7239000" y="2723514"/>
            <a:ext cx="2590800" cy="2478948"/>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pPr>
            <a:r>
              <a:rPr lang="en-GB" altLang="de-DE" sz="4400" dirty="0">
                <a:latin typeface="Arial" charset="0"/>
              </a:rPr>
              <a:t> Answer</a:t>
            </a:r>
          </a:p>
          <a:p>
            <a:pPr algn="l">
              <a:lnSpc>
                <a:spcPct val="125000"/>
              </a:lnSpc>
            </a:pPr>
            <a:endParaRPr lang="en-GB" altLang="de-DE" sz="4400" dirty="0">
              <a:latin typeface="Arial" charset="0"/>
            </a:endParaRPr>
          </a:p>
          <a:p>
            <a:pPr algn="l">
              <a:lnSpc>
                <a:spcPct val="125000"/>
              </a:lnSpc>
            </a:pPr>
            <a:endParaRPr lang="en-GB" altLang="de-DE" sz="4000" dirty="0">
              <a:latin typeface="Arial" charset="0"/>
            </a:endParaRPr>
          </a:p>
        </p:txBody>
      </p:sp>
      <p:sp>
        <p:nvSpPr>
          <p:cNvPr id="7" name="Rechteck 6"/>
          <p:cNvSpPr/>
          <p:nvPr/>
        </p:nvSpPr>
        <p:spPr>
          <a:xfrm>
            <a:off x="3924300" y="404665"/>
            <a:ext cx="5596404" cy="830997"/>
          </a:xfrm>
          <a:prstGeom prst="rect">
            <a:avLst/>
          </a:prstGeom>
        </p:spPr>
        <p:txBody>
          <a:bodyPr wrap="none">
            <a:spAutoFit/>
          </a:bodyPr>
          <a:lstStyle/>
          <a:p>
            <a:r>
              <a:rPr lang="en-US" sz="4800" b="1" dirty="0">
                <a:latin typeface="Arial" panose="020B0604020202020204" pitchFamily="34" charset="0"/>
                <a:cs typeface="Arial" panose="020B0604020202020204" pitchFamily="34" charset="0"/>
              </a:rPr>
              <a:t>Rhetorical options</a:t>
            </a:r>
            <a:endParaRPr lang="de-DE" sz="4800" b="1" dirty="0">
              <a:latin typeface="Arial" panose="020B0604020202020204" pitchFamily="34" charset="0"/>
              <a:cs typeface="Arial" panose="020B0604020202020204" pitchFamily="34" charset="0"/>
            </a:endParaRPr>
          </a:p>
        </p:txBody>
      </p:sp>
      <p:sp>
        <p:nvSpPr>
          <p:cNvPr id="2" name="Pfeil nach links und rechts 1"/>
          <p:cNvSpPr/>
          <p:nvPr/>
        </p:nvSpPr>
        <p:spPr>
          <a:xfrm>
            <a:off x="5618583" y="2791871"/>
            <a:ext cx="1397496" cy="720080"/>
          </a:xfrm>
          <a:prstGeom prst="leftRightArrow">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AutoShape 2">
            <a:extLst>
              <a:ext uri="{FF2B5EF4-FFF2-40B4-BE49-F238E27FC236}">
                <a16:creationId xmlns:a16="http://schemas.microsoft.com/office/drawing/2014/main" id="{4B2F2FC8-AB1D-7B67-4AAA-02FD228356AA}"/>
              </a:ext>
            </a:extLst>
          </p:cNvPr>
          <p:cNvSpPr>
            <a:spLocks noChangeArrowheads="1"/>
          </p:cNvSpPr>
          <p:nvPr/>
        </p:nvSpPr>
        <p:spPr bwMode="auto">
          <a:xfrm rot="847430">
            <a:off x="5775299" y="1257280"/>
            <a:ext cx="1242319" cy="1259755"/>
          </a:xfrm>
          <a:prstGeom prst="irregularSeal1">
            <a:avLst/>
          </a:prstGeom>
          <a:gradFill rotWithShape="0">
            <a:gsLst>
              <a:gs pos="0">
                <a:srgbClr val="FF0000"/>
              </a:gs>
              <a:gs pos="100000">
                <a:srgbClr val="A50021"/>
              </a:gs>
            </a:gsLst>
            <a:path path="shape">
              <a:fillToRect l="50000" t="50000" r="50000" b="50000"/>
            </a:path>
          </a:gradFill>
          <a:ln>
            <a:noFill/>
          </a:ln>
          <a:effectLst/>
          <a:extLs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a:latin typeface="+mn-lt"/>
            </a:endParaRPr>
          </a:p>
        </p:txBody>
      </p:sp>
    </p:spTree>
    <p:extLst>
      <p:ext uri="{BB962C8B-B14F-4D97-AF65-F5344CB8AC3E}">
        <p14:creationId xmlns:p14="http://schemas.microsoft.com/office/powerpoint/2010/main" val="8706988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54564"/>
                                        </p:tgtEl>
                                        <p:attrNameLst>
                                          <p:attrName>style.visibility</p:attrName>
                                        </p:attrNameLst>
                                      </p:cBhvr>
                                      <p:to>
                                        <p:strVal val="visible"/>
                                      </p:to>
                                    </p:set>
                                    <p:animEffect transition="in" filter="wipe(left)">
                                      <p:cBhvr>
                                        <p:cTn id="7" dur="500"/>
                                        <p:tgtEl>
                                          <p:spTgt spid="9154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5456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65" name="Text Box 5"/>
          <p:cNvSpPr txBox="1">
            <a:spLocks noChangeArrowheads="1"/>
          </p:cNvSpPr>
          <p:nvPr/>
        </p:nvSpPr>
        <p:spPr bwMode="auto">
          <a:xfrm>
            <a:off x="2999656" y="260649"/>
            <a:ext cx="6120680" cy="588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lgn="l">
              <a:tabLst>
                <a:tab pos="274638" algn="l"/>
              </a:tabLst>
              <a:defRPr sz="2400">
                <a:solidFill>
                  <a:schemeClr val="tx1"/>
                </a:solidFill>
                <a:latin typeface="Times New Roman" pitchFamily="18" charset="0"/>
              </a:defRPr>
            </a:lvl1pPr>
            <a:lvl2pPr marL="1508125" indent="-457200" algn="l">
              <a:tabLst>
                <a:tab pos="274638" algn="l"/>
              </a:tabLst>
              <a:defRPr sz="2400">
                <a:solidFill>
                  <a:schemeClr val="tx1"/>
                </a:solidFill>
                <a:latin typeface="Times New Roman" pitchFamily="18" charset="0"/>
              </a:defRPr>
            </a:lvl2pPr>
            <a:lvl3pPr marL="1989138" indent="-457200" algn="l">
              <a:tabLst>
                <a:tab pos="274638" algn="l"/>
              </a:tabLst>
              <a:defRPr sz="2400">
                <a:solidFill>
                  <a:schemeClr val="tx1"/>
                </a:solidFill>
                <a:latin typeface="Times New Roman" pitchFamily="18" charset="0"/>
              </a:defRPr>
            </a:lvl3pPr>
            <a:lvl4pPr marL="2625725" indent="-457200" algn="l">
              <a:tabLst>
                <a:tab pos="274638" algn="l"/>
              </a:tabLst>
              <a:defRPr sz="2400">
                <a:solidFill>
                  <a:schemeClr val="tx1"/>
                </a:solidFill>
                <a:latin typeface="Times New Roman" pitchFamily="18" charset="0"/>
              </a:defRPr>
            </a:lvl4pPr>
            <a:lvl5pPr marL="3262313" indent="-457200" algn="l">
              <a:tabLst>
                <a:tab pos="274638" algn="l"/>
              </a:tabLst>
              <a:defRPr sz="2400">
                <a:solidFill>
                  <a:schemeClr val="tx1"/>
                </a:solidFill>
                <a:latin typeface="Times New Roman" pitchFamily="18" charset="0"/>
              </a:defRPr>
            </a:lvl5pPr>
            <a:lvl6pPr marL="3719513" indent="-457200" eaLnBrk="0" fontAlgn="base" hangingPunct="0">
              <a:spcBef>
                <a:spcPct val="0"/>
              </a:spcBef>
              <a:spcAft>
                <a:spcPct val="0"/>
              </a:spcAft>
              <a:tabLst>
                <a:tab pos="274638" algn="l"/>
              </a:tabLst>
              <a:defRPr sz="2400">
                <a:solidFill>
                  <a:schemeClr val="tx1"/>
                </a:solidFill>
                <a:latin typeface="Times New Roman" pitchFamily="18" charset="0"/>
              </a:defRPr>
            </a:lvl6pPr>
            <a:lvl7pPr marL="4176713" indent="-457200" eaLnBrk="0" fontAlgn="base" hangingPunct="0">
              <a:spcBef>
                <a:spcPct val="0"/>
              </a:spcBef>
              <a:spcAft>
                <a:spcPct val="0"/>
              </a:spcAft>
              <a:tabLst>
                <a:tab pos="274638" algn="l"/>
              </a:tabLst>
              <a:defRPr sz="2400">
                <a:solidFill>
                  <a:schemeClr val="tx1"/>
                </a:solidFill>
                <a:latin typeface="Times New Roman" pitchFamily="18" charset="0"/>
              </a:defRPr>
            </a:lvl7pPr>
            <a:lvl8pPr marL="4633913" indent="-457200" eaLnBrk="0" fontAlgn="base" hangingPunct="0">
              <a:spcBef>
                <a:spcPct val="0"/>
              </a:spcBef>
              <a:spcAft>
                <a:spcPct val="0"/>
              </a:spcAft>
              <a:tabLst>
                <a:tab pos="274638" algn="l"/>
              </a:tabLst>
              <a:defRPr sz="2400">
                <a:solidFill>
                  <a:schemeClr val="tx1"/>
                </a:solidFill>
                <a:latin typeface="Times New Roman" pitchFamily="18" charset="0"/>
              </a:defRPr>
            </a:lvl8pPr>
            <a:lvl9pPr marL="5091113" indent="-457200" eaLnBrk="0" fontAlgn="base" hangingPunct="0">
              <a:spcBef>
                <a:spcPct val="0"/>
              </a:spcBef>
              <a:spcAft>
                <a:spcPct val="0"/>
              </a:spcAft>
              <a:tabLst>
                <a:tab pos="274638" algn="l"/>
              </a:tabLst>
              <a:defRPr sz="2400">
                <a:solidFill>
                  <a:schemeClr val="tx1"/>
                </a:solidFill>
                <a:latin typeface="Times New Roman" pitchFamily="18" charset="0"/>
              </a:defRPr>
            </a:lvl9pPr>
          </a:lstStyle>
          <a:p>
            <a:pPr algn="ctr">
              <a:lnSpc>
                <a:spcPct val="105000"/>
              </a:lnSpc>
            </a:pPr>
            <a:r>
              <a:rPr lang="en-GB" altLang="de-DE" sz="3300" dirty="0">
                <a:latin typeface="Arial" charset="0"/>
              </a:rPr>
              <a:t>Example</a:t>
            </a:r>
          </a:p>
        </p:txBody>
      </p:sp>
      <p:sp>
        <p:nvSpPr>
          <p:cNvPr id="6" name="Text Box 5"/>
          <p:cNvSpPr txBox="1">
            <a:spLocks noChangeArrowheads="1"/>
          </p:cNvSpPr>
          <p:nvPr/>
        </p:nvSpPr>
        <p:spPr bwMode="auto">
          <a:xfrm>
            <a:off x="2135560" y="2924944"/>
            <a:ext cx="7848872" cy="814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lgn="l">
              <a:tabLst>
                <a:tab pos="274638" algn="l"/>
              </a:tabLst>
              <a:defRPr sz="2400">
                <a:solidFill>
                  <a:schemeClr val="tx1"/>
                </a:solidFill>
                <a:latin typeface="Times New Roman" pitchFamily="18" charset="0"/>
              </a:defRPr>
            </a:lvl1pPr>
            <a:lvl2pPr marL="1508125" indent="-457200" algn="l">
              <a:tabLst>
                <a:tab pos="274638" algn="l"/>
              </a:tabLst>
              <a:defRPr sz="2400">
                <a:solidFill>
                  <a:schemeClr val="tx1"/>
                </a:solidFill>
                <a:latin typeface="Times New Roman" pitchFamily="18" charset="0"/>
              </a:defRPr>
            </a:lvl2pPr>
            <a:lvl3pPr marL="1989138" indent="-457200" algn="l">
              <a:tabLst>
                <a:tab pos="274638" algn="l"/>
              </a:tabLst>
              <a:defRPr sz="2400">
                <a:solidFill>
                  <a:schemeClr val="tx1"/>
                </a:solidFill>
                <a:latin typeface="Times New Roman" pitchFamily="18" charset="0"/>
              </a:defRPr>
            </a:lvl3pPr>
            <a:lvl4pPr marL="2625725" indent="-457200" algn="l">
              <a:tabLst>
                <a:tab pos="274638" algn="l"/>
              </a:tabLst>
              <a:defRPr sz="2400">
                <a:solidFill>
                  <a:schemeClr val="tx1"/>
                </a:solidFill>
                <a:latin typeface="Times New Roman" pitchFamily="18" charset="0"/>
              </a:defRPr>
            </a:lvl4pPr>
            <a:lvl5pPr marL="3262313" indent="-457200" algn="l">
              <a:tabLst>
                <a:tab pos="274638" algn="l"/>
              </a:tabLst>
              <a:defRPr sz="2400">
                <a:solidFill>
                  <a:schemeClr val="tx1"/>
                </a:solidFill>
                <a:latin typeface="Times New Roman" pitchFamily="18" charset="0"/>
              </a:defRPr>
            </a:lvl5pPr>
            <a:lvl6pPr marL="3719513" indent="-457200" eaLnBrk="0" fontAlgn="base" hangingPunct="0">
              <a:spcBef>
                <a:spcPct val="0"/>
              </a:spcBef>
              <a:spcAft>
                <a:spcPct val="0"/>
              </a:spcAft>
              <a:tabLst>
                <a:tab pos="274638" algn="l"/>
              </a:tabLst>
              <a:defRPr sz="2400">
                <a:solidFill>
                  <a:schemeClr val="tx1"/>
                </a:solidFill>
                <a:latin typeface="Times New Roman" pitchFamily="18" charset="0"/>
              </a:defRPr>
            </a:lvl6pPr>
            <a:lvl7pPr marL="4176713" indent="-457200" eaLnBrk="0" fontAlgn="base" hangingPunct="0">
              <a:spcBef>
                <a:spcPct val="0"/>
              </a:spcBef>
              <a:spcAft>
                <a:spcPct val="0"/>
              </a:spcAft>
              <a:tabLst>
                <a:tab pos="274638" algn="l"/>
              </a:tabLst>
              <a:defRPr sz="2400">
                <a:solidFill>
                  <a:schemeClr val="tx1"/>
                </a:solidFill>
                <a:latin typeface="Times New Roman" pitchFamily="18" charset="0"/>
              </a:defRPr>
            </a:lvl7pPr>
            <a:lvl8pPr marL="4633913" indent="-457200" eaLnBrk="0" fontAlgn="base" hangingPunct="0">
              <a:spcBef>
                <a:spcPct val="0"/>
              </a:spcBef>
              <a:spcAft>
                <a:spcPct val="0"/>
              </a:spcAft>
              <a:tabLst>
                <a:tab pos="274638" algn="l"/>
              </a:tabLst>
              <a:defRPr sz="2400">
                <a:solidFill>
                  <a:schemeClr val="tx1"/>
                </a:solidFill>
                <a:latin typeface="Times New Roman" pitchFamily="18" charset="0"/>
              </a:defRPr>
            </a:lvl8pPr>
            <a:lvl9pPr marL="5091113" indent="-457200" eaLnBrk="0" fontAlgn="base" hangingPunct="0">
              <a:spcBef>
                <a:spcPct val="0"/>
              </a:spcBef>
              <a:spcAft>
                <a:spcPct val="0"/>
              </a:spcAft>
              <a:tabLst>
                <a:tab pos="274638" algn="l"/>
              </a:tabLst>
              <a:defRPr sz="2400">
                <a:solidFill>
                  <a:schemeClr val="tx1"/>
                </a:solidFill>
                <a:latin typeface="Times New Roman" pitchFamily="18" charset="0"/>
              </a:defRPr>
            </a:lvl9pPr>
          </a:lstStyle>
          <a:p>
            <a:pPr algn="ctr">
              <a:lnSpc>
                <a:spcPct val="105000"/>
              </a:lnSpc>
            </a:pPr>
            <a:r>
              <a:rPr lang="en-GB" altLang="de-DE" sz="4800" dirty="0">
                <a:latin typeface="Arial" charset="0"/>
              </a:rPr>
              <a:t>"The Research Question …"</a:t>
            </a:r>
          </a:p>
        </p:txBody>
      </p:sp>
    </p:spTree>
    <p:extLst>
      <p:ext uri="{BB962C8B-B14F-4D97-AF65-F5344CB8AC3E}">
        <p14:creationId xmlns:p14="http://schemas.microsoft.com/office/powerpoint/2010/main" val="347581164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2503048" y="722607"/>
            <a:ext cx="7416824" cy="89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pPr>
              <a:lnSpc>
                <a:spcPct val="120000"/>
              </a:lnSpc>
            </a:pPr>
            <a:r>
              <a:rPr lang="en-IN" altLang="de-DE" sz="4800" dirty="0">
                <a:latin typeface="Arial" pitchFamily="34" charset="0"/>
              </a:rPr>
              <a:t>Ask a rhetorical question</a:t>
            </a:r>
          </a:p>
        </p:txBody>
      </p:sp>
      <p:sp>
        <p:nvSpPr>
          <p:cNvPr id="3" name="Text Box 5"/>
          <p:cNvSpPr txBox="1">
            <a:spLocks noChangeArrowheads="1"/>
          </p:cNvSpPr>
          <p:nvPr/>
        </p:nvSpPr>
        <p:spPr bwMode="auto">
          <a:xfrm>
            <a:off x="2927648" y="2102256"/>
            <a:ext cx="6120680" cy="588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lgn="l">
              <a:tabLst>
                <a:tab pos="274638" algn="l"/>
              </a:tabLst>
              <a:defRPr sz="2400">
                <a:solidFill>
                  <a:schemeClr val="tx1"/>
                </a:solidFill>
                <a:latin typeface="Times New Roman" pitchFamily="18" charset="0"/>
              </a:defRPr>
            </a:lvl1pPr>
            <a:lvl2pPr marL="1508125" indent="-457200" algn="l">
              <a:tabLst>
                <a:tab pos="274638" algn="l"/>
              </a:tabLst>
              <a:defRPr sz="2400">
                <a:solidFill>
                  <a:schemeClr val="tx1"/>
                </a:solidFill>
                <a:latin typeface="Times New Roman" pitchFamily="18" charset="0"/>
              </a:defRPr>
            </a:lvl2pPr>
            <a:lvl3pPr marL="1989138" indent="-457200" algn="l">
              <a:tabLst>
                <a:tab pos="274638" algn="l"/>
              </a:tabLst>
              <a:defRPr sz="2400">
                <a:solidFill>
                  <a:schemeClr val="tx1"/>
                </a:solidFill>
                <a:latin typeface="Times New Roman" pitchFamily="18" charset="0"/>
              </a:defRPr>
            </a:lvl3pPr>
            <a:lvl4pPr marL="2625725" indent="-457200" algn="l">
              <a:tabLst>
                <a:tab pos="274638" algn="l"/>
              </a:tabLst>
              <a:defRPr sz="2400">
                <a:solidFill>
                  <a:schemeClr val="tx1"/>
                </a:solidFill>
                <a:latin typeface="Times New Roman" pitchFamily="18" charset="0"/>
              </a:defRPr>
            </a:lvl4pPr>
            <a:lvl5pPr marL="3262313" indent="-457200" algn="l">
              <a:tabLst>
                <a:tab pos="274638" algn="l"/>
              </a:tabLst>
              <a:defRPr sz="2400">
                <a:solidFill>
                  <a:schemeClr val="tx1"/>
                </a:solidFill>
                <a:latin typeface="Times New Roman" pitchFamily="18" charset="0"/>
              </a:defRPr>
            </a:lvl5pPr>
            <a:lvl6pPr marL="3719513" indent="-457200" eaLnBrk="0" fontAlgn="base" hangingPunct="0">
              <a:spcBef>
                <a:spcPct val="0"/>
              </a:spcBef>
              <a:spcAft>
                <a:spcPct val="0"/>
              </a:spcAft>
              <a:tabLst>
                <a:tab pos="274638" algn="l"/>
              </a:tabLst>
              <a:defRPr sz="2400">
                <a:solidFill>
                  <a:schemeClr val="tx1"/>
                </a:solidFill>
                <a:latin typeface="Times New Roman" pitchFamily="18" charset="0"/>
              </a:defRPr>
            </a:lvl6pPr>
            <a:lvl7pPr marL="4176713" indent="-457200" eaLnBrk="0" fontAlgn="base" hangingPunct="0">
              <a:spcBef>
                <a:spcPct val="0"/>
              </a:spcBef>
              <a:spcAft>
                <a:spcPct val="0"/>
              </a:spcAft>
              <a:tabLst>
                <a:tab pos="274638" algn="l"/>
              </a:tabLst>
              <a:defRPr sz="2400">
                <a:solidFill>
                  <a:schemeClr val="tx1"/>
                </a:solidFill>
                <a:latin typeface="Times New Roman" pitchFamily="18" charset="0"/>
              </a:defRPr>
            </a:lvl7pPr>
            <a:lvl8pPr marL="4633913" indent="-457200" eaLnBrk="0" fontAlgn="base" hangingPunct="0">
              <a:spcBef>
                <a:spcPct val="0"/>
              </a:spcBef>
              <a:spcAft>
                <a:spcPct val="0"/>
              </a:spcAft>
              <a:tabLst>
                <a:tab pos="274638" algn="l"/>
              </a:tabLst>
              <a:defRPr sz="2400">
                <a:solidFill>
                  <a:schemeClr val="tx1"/>
                </a:solidFill>
                <a:latin typeface="Times New Roman" pitchFamily="18" charset="0"/>
              </a:defRPr>
            </a:lvl8pPr>
            <a:lvl9pPr marL="5091113" indent="-457200" eaLnBrk="0" fontAlgn="base" hangingPunct="0">
              <a:spcBef>
                <a:spcPct val="0"/>
              </a:spcBef>
              <a:spcAft>
                <a:spcPct val="0"/>
              </a:spcAft>
              <a:tabLst>
                <a:tab pos="274638" algn="l"/>
              </a:tabLst>
              <a:defRPr sz="2400">
                <a:solidFill>
                  <a:schemeClr val="tx1"/>
                </a:solidFill>
                <a:latin typeface="Times New Roman" pitchFamily="18" charset="0"/>
              </a:defRPr>
            </a:lvl9pPr>
          </a:lstStyle>
          <a:p>
            <a:pPr algn="ctr">
              <a:lnSpc>
                <a:spcPct val="105000"/>
              </a:lnSpc>
            </a:pPr>
            <a:r>
              <a:rPr lang="en-GB" altLang="de-DE" sz="3300" dirty="0">
                <a:latin typeface="Arial" charset="0"/>
              </a:rPr>
              <a:t>Example</a:t>
            </a:r>
          </a:p>
        </p:txBody>
      </p:sp>
      <p:sp>
        <p:nvSpPr>
          <p:cNvPr id="4" name="Rectangle 2"/>
          <p:cNvSpPr>
            <a:spLocks noChangeArrowheads="1"/>
          </p:cNvSpPr>
          <p:nvPr/>
        </p:nvSpPr>
        <p:spPr bwMode="auto">
          <a:xfrm>
            <a:off x="2237667" y="3093001"/>
            <a:ext cx="7682205" cy="315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pPr>
              <a:lnSpc>
                <a:spcPct val="120000"/>
              </a:lnSpc>
            </a:pPr>
            <a:r>
              <a:rPr lang="en-IN" altLang="de-DE" sz="4800" dirty="0">
                <a:latin typeface="Arial" pitchFamily="34" charset="0"/>
              </a:rPr>
              <a:t>"Should we really treat </a:t>
            </a:r>
          </a:p>
          <a:p>
            <a:pPr>
              <a:lnSpc>
                <a:spcPct val="120000"/>
              </a:lnSpc>
            </a:pPr>
            <a:r>
              <a:rPr lang="en-IN" altLang="de-DE" sz="4800" dirty="0">
                <a:latin typeface="Arial" pitchFamily="34" charset="0"/>
              </a:rPr>
              <a:t> all patients with … ?"</a:t>
            </a:r>
          </a:p>
          <a:p>
            <a:pPr>
              <a:lnSpc>
                <a:spcPct val="120000"/>
              </a:lnSpc>
            </a:pPr>
            <a:r>
              <a:rPr lang="en-IN" altLang="de-DE" sz="2200" dirty="0">
                <a:latin typeface="Arial" pitchFamily="34" charset="0"/>
              </a:rPr>
              <a:t> </a:t>
            </a:r>
          </a:p>
          <a:p>
            <a:pPr>
              <a:lnSpc>
                <a:spcPct val="120000"/>
              </a:lnSpc>
            </a:pPr>
            <a:r>
              <a:rPr lang="en-IN" altLang="de-DE" sz="4800" dirty="0">
                <a:latin typeface="Arial" pitchFamily="34" charset="0"/>
              </a:rPr>
              <a:t>"The answer: It depends …</a:t>
            </a:r>
          </a:p>
        </p:txBody>
      </p:sp>
    </p:spTree>
    <p:extLst>
      <p:ext uri="{BB962C8B-B14F-4D97-AF65-F5344CB8AC3E}">
        <p14:creationId xmlns:p14="http://schemas.microsoft.com/office/powerpoint/2010/main" val="2672004923"/>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62" name="Text Box 2"/>
          <p:cNvSpPr txBox="1">
            <a:spLocks noChangeArrowheads="1"/>
          </p:cNvSpPr>
          <p:nvPr/>
        </p:nvSpPr>
        <p:spPr bwMode="auto">
          <a:xfrm>
            <a:off x="2438400" y="2723514"/>
            <a:ext cx="2971800" cy="2631490"/>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5125" indent="-365125" algn="l">
              <a:tabLst>
                <a:tab pos="274638" algn="l"/>
              </a:tabLst>
              <a:defRPr sz="2400">
                <a:solidFill>
                  <a:schemeClr val="tx1"/>
                </a:solidFill>
                <a:latin typeface="Times New Roman" pitchFamily="18" charset="0"/>
              </a:defRPr>
            </a:lvl1pPr>
            <a:lvl2pPr marL="1508125" indent="-457200" algn="l">
              <a:tabLst>
                <a:tab pos="274638" algn="l"/>
              </a:tabLst>
              <a:defRPr sz="2400">
                <a:solidFill>
                  <a:schemeClr val="tx1"/>
                </a:solidFill>
                <a:latin typeface="Times New Roman" pitchFamily="18" charset="0"/>
              </a:defRPr>
            </a:lvl2pPr>
            <a:lvl3pPr marL="1989138" indent="-457200" algn="l">
              <a:tabLst>
                <a:tab pos="274638" algn="l"/>
              </a:tabLst>
              <a:defRPr sz="2400">
                <a:solidFill>
                  <a:schemeClr val="tx1"/>
                </a:solidFill>
                <a:latin typeface="Times New Roman" pitchFamily="18" charset="0"/>
              </a:defRPr>
            </a:lvl3pPr>
            <a:lvl4pPr marL="2625725" indent="-457200" algn="l">
              <a:tabLst>
                <a:tab pos="274638" algn="l"/>
              </a:tabLst>
              <a:defRPr sz="2400">
                <a:solidFill>
                  <a:schemeClr val="tx1"/>
                </a:solidFill>
                <a:latin typeface="Times New Roman" pitchFamily="18" charset="0"/>
              </a:defRPr>
            </a:lvl4pPr>
            <a:lvl5pPr marL="3262313" indent="-457200" algn="l">
              <a:tabLst>
                <a:tab pos="274638" algn="l"/>
              </a:tabLst>
              <a:defRPr sz="2400">
                <a:solidFill>
                  <a:schemeClr val="tx1"/>
                </a:solidFill>
                <a:latin typeface="Times New Roman" pitchFamily="18" charset="0"/>
              </a:defRPr>
            </a:lvl5pPr>
            <a:lvl6pPr marL="3719513" indent="-457200" eaLnBrk="0" fontAlgn="base" hangingPunct="0">
              <a:spcBef>
                <a:spcPct val="0"/>
              </a:spcBef>
              <a:spcAft>
                <a:spcPct val="0"/>
              </a:spcAft>
              <a:tabLst>
                <a:tab pos="274638" algn="l"/>
              </a:tabLst>
              <a:defRPr sz="2400">
                <a:solidFill>
                  <a:schemeClr val="tx1"/>
                </a:solidFill>
                <a:latin typeface="Times New Roman" pitchFamily="18" charset="0"/>
              </a:defRPr>
            </a:lvl6pPr>
            <a:lvl7pPr marL="4176713" indent="-457200" eaLnBrk="0" fontAlgn="base" hangingPunct="0">
              <a:spcBef>
                <a:spcPct val="0"/>
              </a:spcBef>
              <a:spcAft>
                <a:spcPct val="0"/>
              </a:spcAft>
              <a:tabLst>
                <a:tab pos="274638" algn="l"/>
              </a:tabLst>
              <a:defRPr sz="2400">
                <a:solidFill>
                  <a:schemeClr val="tx1"/>
                </a:solidFill>
                <a:latin typeface="Times New Roman" pitchFamily="18" charset="0"/>
              </a:defRPr>
            </a:lvl7pPr>
            <a:lvl8pPr marL="4633913" indent="-457200" eaLnBrk="0" fontAlgn="base" hangingPunct="0">
              <a:spcBef>
                <a:spcPct val="0"/>
              </a:spcBef>
              <a:spcAft>
                <a:spcPct val="0"/>
              </a:spcAft>
              <a:tabLst>
                <a:tab pos="274638" algn="l"/>
              </a:tabLst>
              <a:defRPr sz="2400">
                <a:solidFill>
                  <a:schemeClr val="tx1"/>
                </a:solidFill>
                <a:latin typeface="Times New Roman" pitchFamily="18" charset="0"/>
              </a:defRPr>
            </a:lvl8pPr>
            <a:lvl9pPr marL="5091113" indent="-457200" eaLnBrk="0" fontAlgn="base" hangingPunct="0">
              <a:spcBef>
                <a:spcPct val="0"/>
              </a:spcBef>
              <a:spcAft>
                <a:spcPct val="0"/>
              </a:spcAft>
              <a:tabLst>
                <a:tab pos="274638" algn="l"/>
              </a:tabLst>
              <a:defRPr sz="2400">
                <a:solidFill>
                  <a:schemeClr val="tx1"/>
                </a:solidFill>
                <a:latin typeface="Times New Roman" pitchFamily="18" charset="0"/>
              </a:defRPr>
            </a:lvl9pPr>
          </a:lstStyle>
          <a:p>
            <a:pPr>
              <a:lnSpc>
                <a:spcPct val="125000"/>
              </a:lnSpc>
            </a:pPr>
            <a:r>
              <a:rPr lang="en-GB" altLang="de-DE" sz="4400" dirty="0">
                <a:latin typeface="Arial" charset="0"/>
              </a:rPr>
              <a:t>	</a:t>
            </a:r>
          </a:p>
          <a:p>
            <a:pPr>
              <a:lnSpc>
                <a:spcPct val="125000"/>
              </a:lnSpc>
            </a:pPr>
            <a:r>
              <a:rPr lang="en-GB" altLang="de-DE" sz="4400" dirty="0">
                <a:latin typeface="Arial" charset="0"/>
              </a:rPr>
              <a:t> Challenge</a:t>
            </a:r>
          </a:p>
          <a:p>
            <a:pPr>
              <a:lnSpc>
                <a:spcPct val="125000"/>
              </a:lnSpc>
            </a:pPr>
            <a:r>
              <a:rPr lang="en-GB" altLang="de-DE" sz="4400" dirty="0">
                <a:latin typeface="Arial" charset="0"/>
              </a:rPr>
              <a:t> </a:t>
            </a:r>
            <a:endParaRPr lang="en-GB" altLang="de-DE" sz="2900" dirty="0">
              <a:latin typeface="Arial" charset="0"/>
            </a:endParaRPr>
          </a:p>
        </p:txBody>
      </p:sp>
      <p:sp>
        <p:nvSpPr>
          <p:cNvPr id="9154564" name="Text Box 4"/>
          <p:cNvSpPr txBox="1">
            <a:spLocks noChangeArrowheads="1"/>
          </p:cNvSpPr>
          <p:nvPr/>
        </p:nvSpPr>
        <p:spPr bwMode="auto">
          <a:xfrm>
            <a:off x="7239000" y="2723514"/>
            <a:ext cx="2590800" cy="263149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pPr>
            <a:endParaRPr lang="en-GB" altLang="de-DE" sz="4400" dirty="0">
              <a:latin typeface="Arial" charset="0"/>
            </a:endParaRPr>
          </a:p>
          <a:p>
            <a:pPr algn="l">
              <a:lnSpc>
                <a:spcPct val="125000"/>
              </a:lnSpc>
            </a:pPr>
            <a:r>
              <a:rPr lang="en-GB" altLang="de-DE" sz="4400" dirty="0">
                <a:latin typeface="Arial" charset="0"/>
              </a:rPr>
              <a:t>Solution</a:t>
            </a:r>
          </a:p>
          <a:p>
            <a:pPr algn="l">
              <a:lnSpc>
                <a:spcPct val="125000"/>
              </a:lnSpc>
            </a:pPr>
            <a:r>
              <a:rPr lang="en-GB" altLang="de-DE" sz="4400" dirty="0">
                <a:latin typeface="Arial" charset="0"/>
              </a:rPr>
              <a:t> </a:t>
            </a:r>
            <a:endParaRPr lang="en-GB" altLang="de-DE" sz="4000" dirty="0">
              <a:latin typeface="Arial" charset="0"/>
            </a:endParaRPr>
          </a:p>
        </p:txBody>
      </p:sp>
      <p:sp>
        <p:nvSpPr>
          <p:cNvPr id="8" name="Pfeil nach links und rechts 7"/>
          <p:cNvSpPr/>
          <p:nvPr/>
        </p:nvSpPr>
        <p:spPr>
          <a:xfrm>
            <a:off x="5520244" y="3679219"/>
            <a:ext cx="1397496" cy="720080"/>
          </a:xfrm>
          <a:prstGeom prst="leftRightArrow">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562742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54564"/>
                                        </p:tgtEl>
                                        <p:attrNameLst>
                                          <p:attrName>style.visibility</p:attrName>
                                        </p:attrNameLst>
                                      </p:cBhvr>
                                      <p:to>
                                        <p:strVal val="visible"/>
                                      </p:to>
                                    </p:set>
                                    <p:animEffect transition="in" filter="wipe(left)">
                                      <p:cBhvr>
                                        <p:cTn id="7" dur="500"/>
                                        <p:tgtEl>
                                          <p:spTgt spid="9154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5456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1781176" y="1566189"/>
            <a:ext cx="8458200" cy="958850"/>
          </a:xfrm>
          <a:custGeom>
            <a:avLst/>
            <a:gdLst>
              <a:gd name="T0" fmla="*/ 80 w 5590"/>
              <a:gd name="T1" fmla="*/ 376 h 910"/>
              <a:gd name="T2" fmla="*/ 208 w 5590"/>
              <a:gd name="T3" fmla="*/ 544 h 910"/>
              <a:gd name="T4" fmla="*/ 368 w 5590"/>
              <a:gd name="T5" fmla="*/ 664 h 910"/>
              <a:gd name="T6" fmla="*/ 744 w 5590"/>
              <a:gd name="T7" fmla="*/ 752 h 910"/>
              <a:gd name="T8" fmla="*/ 1256 w 5590"/>
              <a:gd name="T9" fmla="*/ 864 h 910"/>
              <a:gd name="T10" fmla="*/ 3440 w 5590"/>
              <a:gd name="T11" fmla="*/ 896 h 910"/>
              <a:gd name="T12" fmla="*/ 4056 w 5590"/>
              <a:gd name="T13" fmla="*/ 880 h 910"/>
              <a:gd name="T14" fmla="*/ 4816 w 5590"/>
              <a:gd name="T15" fmla="*/ 824 h 910"/>
              <a:gd name="T16" fmla="*/ 5320 w 5590"/>
              <a:gd name="T17" fmla="*/ 664 h 910"/>
              <a:gd name="T18" fmla="*/ 5456 w 5590"/>
              <a:gd name="T19" fmla="*/ 504 h 910"/>
              <a:gd name="T20" fmla="*/ 5528 w 5590"/>
              <a:gd name="T21" fmla="*/ 424 h 910"/>
              <a:gd name="T22" fmla="*/ 5544 w 5590"/>
              <a:gd name="T23" fmla="*/ 280 h 910"/>
              <a:gd name="T24" fmla="*/ 5456 w 5590"/>
              <a:gd name="T25" fmla="*/ 176 h 910"/>
              <a:gd name="T26" fmla="*/ 5384 w 5590"/>
              <a:gd name="T27" fmla="*/ 328 h 910"/>
              <a:gd name="T28" fmla="*/ 5160 w 5590"/>
              <a:gd name="T29" fmla="*/ 584 h 910"/>
              <a:gd name="T30" fmla="*/ 5080 w 5590"/>
              <a:gd name="T31" fmla="*/ 376 h 910"/>
              <a:gd name="T32" fmla="*/ 4984 w 5590"/>
              <a:gd name="T33" fmla="*/ 384 h 910"/>
              <a:gd name="T34" fmla="*/ 4832 w 5590"/>
              <a:gd name="T35" fmla="*/ 592 h 910"/>
              <a:gd name="T36" fmla="*/ 4616 w 5590"/>
              <a:gd name="T37" fmla="*/ 360 h 910"/>
              <a:gd name="T38" fmla="*/ 4432 w 5590"/>
              <a:gd name="T39" fmla="*/ 488 h 910"/>
              <a:gd name="T40" fmla="*/ 4384 w 5590"/>
              <a:gd name="T41" fmla="*/ 632 h 910"/>
              <a:gd name="T42" fmla="*/ 4352 w 5590"/>
              <a:gd name="T43" fmla="*/ 536 h 910"/>
              <a:gd name="T44" fmla="*/ 4176 w 5590"/>
              <a:gd name="T45" fmla="*/ 440 h 910"/>
              <a:gd name="T46" fmla="*/ 4120 w 5590"/>
              <a:gd name="T47" fmla="*/ 528 h 910"/>
              <a:gd name="T48" fmla="*/ 4024 w 5590"/>
              <a:gd name="T49" fmla="*/ 640 h 910"/>
              <a:gd name="T50" fmla="*/ 3936 w 5590"/>
              <a:gd name="T51" fmla="*/ 480 h 910"/>
              <a:gd name="T52" fmla="*/ 3824 w 5590"/>
              <a:gd name="T53" fmla="*/ 384 h 910"/>
              <a:gd name="T54" fmla="*/ 3768 w 5590"/>
              <a:gd name="T55" fmla="*/ 448 h 910"/>
              <a:gd name="T56" fmla="*/ 3624 w 5590"/>
              <a:gd name="T57" fmla="*/ 616 h 910"/>
              <a:gd name="T58" fmla="*/ 3600 w 5590"/>
              <a:gd name="T59" fmla="*/ 688 h 910"/>
              <a:gd name="T60" fmla="*/ 3512 w 5590"/>
              <a:gd name="T61" fmla="*/ 608 h 910"/>
              <a:gd name="T62" fmla="*/ 3448 w 5590"/>
              <a:gd name="T63" fmla="*/ 456 h 910"/>
              <a:gd name="T64" fmla="*/ 3416 w 5590"/>
              <a:gd name="T65" fmla="*/ 416 h 910"/>
              <a:gd name="T66" fmla="*/ 3368 w 5590"/>
              <a:gd name="T67" fmla="*/ 544 h 910"/>
              <a:gd name="T68" fmla="*/ 3224 w 5590"/>
              <a:gd name="T69" fmla="*/ 584 h 910"/>
              <a:gd name="T70" fmla="*/ 3160 w 5590"/>
              <a:gd name="T71" fmla="*/ 480 h 910"/>
              <a:gd name="T72" fmla="*/ 3112 w 5590"/>
              <a:gd name="T73" fmla="*/ 280 h 910"/>
              <a:gd name="T74" fmla="*/ 3008 w 5590"/>
              <a:gd name="T75" fmla="*/ 320 h 910"/>
              <a:gd name="T76" fmla="*/ 2864 w 5590"/>
              <a:gd name="T77" fmla="*/ 584 h 910"/>
              <a:gd name="T78" fmla="*/ 2744 w 5590"/>
              <a:gd name="T79" fmla="*/ 672 h 910"/>
              <a:gd name="T80" fmla="*/ 2536 w 5590"/>
              <a:gd name="T81" fmla="*/ 560 h 910"/>
              <a:gd name="T82" fmla="*/ 2392 w 5590"/>
              <a:gd name="T83" fmla="*/ 424 h 910"/>
              <a:gd name="T84" fmla="*/ 2376 w 5590"/>
              <a:gd name="T85" fmla="*/ 368 h 910"/>
              <a:gd name="T86" fmla="*/ 2320 w 5590"/>
              <a:gd name="T87" fmla="*/ 672 h 910"/>
              <a:gd name="T88" fmla="*/ 2208 w 5590"/>
              <a:gd name="T89" fmla="*/ 568 h 910"/>
              <a:gd name="T90" fmla="*/ 2120 w 5590"/>
              <a:gd name="T91" fmla="*/ 392 h 910"/>
              <a:gd name="T92" fmla="*/ 2096 w 5590"/>
              <a:gd name="T93" fmla="*/ 176 h 910"/>
              <a:gd name="T94" fmla="*/ 2048 w 5590"/>
              <a:gd name="T95" fmla="*/ 320 h 910"/>
              <a:gd name="T96" fmla="*/ 1936 w 5590"/>
              <a:gd name="T97" fmla="*/ 552 h 910"/>
              <a:gd name="T98" fmla="*/ 1864 w 5590"/>
              <a:gd name="T99" fmla="*/ 632 h 910"/>
              <a:gd name="T100" fmla="*/ 1624 w 5590"/>
              <a:gd name="T101" fmla="*/ 496 h 910"/>
              <a:gd name="T102" fmla="*/ 1528 w 5590"/>
              <a:gd name="T103" fmla="*/ 608 h 910"/>
              <a:gd name="T104" fmla="*/ 1368 w 5590"/>
              <a:gd name="T105" fmla="*/ 496 h 910"/>
              <a:gd name="T106" fmla="*/ 1136 w 5590"/>
              <a:gd name="T107" fmla="*/ 392 h 910"/>
              <a:gd name="T108" fmla="*/ 1000 w 5590"/>
              <a:gd name="T109" fmla="*/ 416 h 910"/>
              <a:gd name="T110" fmla="*/ 880 w 5590"/>
              <a:gd name="T111" fmla="*/ 456 h 910"/>
              <a:gd name="T112" fmla="*/ 856 w 5590"/>
              <a:gd name="T113" fmla="*/ 384 h 910"/>
              <a:gd name="T114" fmla="*/ 280 w 5590"/>
              <a:gd name="T115" fmla="*/ 360 h 910"/>
              <a:gd name="T116" fmla="*/ 112 w 5590"/>
              <a:gd name="T117" fmla="*/ 240 h 910"/>
              <a:gd name="T118" fmla="*/ 64 w 5590"/>
              <a:gd name="T119" fmla="*/ 168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90" h="910">
                <a:moveTo>
                  <a:pt x="0" y="0"/>
                </a:moveTo>
                <a:cubicBezTo>
                  <a:pt x="8" y="106"/>
                  <a:pt x="18" y="282"/>
                  <a:pt x="80" y="376"/>
                </a:cubicBezTo>
                <a:cubicBezTo>
                  <a:pt x="92" y="425"/>
                  <a:pt x="112" y="479"/>
                  <a:pt x="152" y="512"/>
                </a:cubicBezTo>
                <a:cubicBezTo>
                  <a:pt x="197" y="550"/>
                  <a:pt x="153" y="505"/>
                  <a:pt x="208" y="544"/>
                </a:cubicBezTo>
                <a:cubicBezTo>
                  <a:pt x="236" y="564"/>
                  <a:pt x="260" y="596"/>
                  <a:pt x="288" y="616"/>
                </a:cubicBezTo>
                <a:cubicBezTo>
                  <a:pt x="313" y="634"/>
                  <a:pt x="342" y="647"/>
                  <a:pt x="368" y="664"/>
                </a:cubicBezTo>
                <a:cubicBezTo>
                  <a:pt x="392" y="680"/>
                  <a:pt x="429" y="688"/>
                  <a:pt x="456" y="696"/>
                </a:cubicBezTo>
                <a:cubicBezTo>
                  <a:pt x="550" y="724"/>
                  <a:pt x="647" y="736"/>
                  <a:pt x="744" y="752"/>
                </a:cubicBezTo>
                <a:cubicBezTo>
                  <a:pt x="790" y="783"/>
                  <a:pt x="840" y="779"/>
                  <a:pt x="896" y="784"/>
                </a:cubicBezTo>
                <a:cubicBezTo>
                  <a:pt x="1016" y="808"/>
                  <a:pt x="1139" y="825"/>
                  <a:pt x="1256" y="864"/>
                </a:cubicBezTo>
                <a:cubicBezTo>
                  <a:pt x="1879" y="856"/>
                  <a:pt x="2496" y="867"/>
                  <a:pt x="3120" y="872"/>
                </a:cubicBezTo>
                <a:cubicBezTo>
                  <a:pt x="3228" y="885"/>
                  <a:pt x="3330" y="891"/>
                  <a:pt x="3440" y="896"/>
                </a:cubicBezTo>
                <a:cubicBezTo>
                  <a:pt x="3576" y="910"/>
                  <a:pt x="3484" y="904"/>
                  <a:pt x="3672" y="896"/>
                </a:cubicBezTo>
                <a:cubicBezTo>
                  <a:pt x="3800" y="890"/>
                  <a:pt x="4056" y="880"/>
                  <a:pt x="4056" y="880"/>
                </a:cubicBezTo>
                <a:cubicBezTo>
                  <a:pt x="4174" y="863"/>
                  <a:pt x="4287" y="860"/>
                  <a:pt x="4408" y="856"/>
                </a:cubicBezTo>
                <a:cubicBezTo>
                  <a:pt x="4545" y="836"/>
                  <a:pt x="4676" y="830"/>
                  <a:pt x="4816" y="824"/>
                </a:cubicBezTo>
                <a:cubicBezTo>
                  <a:pt x="4928" y="808"/>
                  <a:pt x="5040" y="788"/>
                  <a:pt x="5152" y="776"/>
                </a:cubicBezTo>
                <a:cubicBezTo>
                  <a:pt x="5213" y="745"/>
                  <a:pt x="5252" y="681"/>
                  <a:pt x="5320" y="664"/>
                </a:cubicBezTo>
                <a:cubicBezTo>
                  <a:pt x="5358" y="639"/>
                  <a:pt x="5361" y="603"/>
                  <a:pt x="5384" y="568"/>
                </a:cubicBezTo>
                <a:cubicBezTo>
                  <a:pt x="5402" y="541"/>
                  <a:pt x="5435" y="529"/>
                  <a:pt x="5456" y="504"/>
                </a:cubicBezTo>
                <a:cubicBezTo>
                  <a:pt x="5465" y="494"/>
                  <a:pt x="5471" y="482"/>
                  <a:pt x="5480" y="472"/>
                </a:cubicBezTo>
                <a:cubicBezTo>
                  <a:pt x="5495" y="455"/>
                  <a:pt x="5528" y="424"/>
                  <a:pt x="5528" y="424"/>
                </a:cubicBezTo>
                <a:cubicBezTo>
                  <a:pt x="5547" y="366"/>
                  <a:pt x="5540" y="392"/>
                  <a:pt x="5552" y="344"/>
                </a:cubicBezTo>
                <a:cubicBezTo>
                  <a:pt x="5549" y="323"/>
                  <a:pt x="5545" y="301"/>
                  <a:pt x="5544" y="280"/>
                </a:cubicBezTo>
                <a:cubicBezTo>
                  <a:pt x="5532" y="81"/>
                  <a:pt x="5590" y="52"/>
                  <a:pt x="5512" y="104"/>
                </a:cubicBezTo>
                <a:cubicBezTo>
                  <a:pt x="5495" y="130"/>
                  <a:pt x="5471" y="149"/>
                  <a:pt x="5456" y="176"/>
                </a:cubicBezTo>
                <a:cubicBezTo>
                  <a:pt x="5435" y="213"/>
                  <a:pt x="5425" y="243"/>
                  <a:pt x="5400" y="280"/>
                </a:cubicBezTo>
                <a:cubicBezTo>
                  <a:pt x="5391" y="294"/>
                  <a:pt x="5392" y="313"/>
                  <a:pt x="5384" y="328"/>
                </a:cubicBezTo>
                <a:cubicBezTo>
                  <a:pt x="5379" y="339"/>
                  <a:pt x="5375" y="350"/>
                  <a:pt x="5368" y="360"/>
                </a:cubicBezTo>
                <a:cubicBezTo>
                  <a:pt x="5311" y="440"/>
                  <a:pt x="5243" y="529"/>
                  <a:pt x="5160" y="584"/>
                </a:cubicBezTo>
                <a:cubicBezTo>
                  <a:pt x="5148" y="548"/>
                  <a:pt x="5115" y="522"/>
                  <a:pt x="5104" y="488"/>
                </a:cubicBezTo>
                <a:cubicBezTo>
                  <a:pt x="5092" y="451"/>
                  <a:pt x="5089" y="413"/>
                  <a:pt x="5080" y="376"/>
                </a:cubicBezTo>
                <a:cubicBezTo>
                  <a:pt x="5073" y="349"/>
                  <a:pt x="5040" y="304"/>
                  <a:pt x="5040" y="304"/>
                </a:cubicBezTo>
                <a:cubicBezTo>
                  <a:pt x="5014" y="330"/>
                  <a:pt x="5006" y="357"/>
                  <a:pt x="4984" y="384"/>
                </a:cubicBezTo>
                <a:cubicBezTo>
                  <a:pt x="4967" y="404"/>
                  <a:pt x="4943" y="418"/>
                  <a:pt x="4928" y="440"/>
                </a:cubicBezTo>
                <a:cubicBezTo>
                  <a:pt x="4894" y="491"/>
                  <a:pt x="4859" y="537"/>
                  <a:pt x="4832" y="592"/>
                </a:cubicBezTo>
                <a:cubicBezTo>
                  <a:pt x="4755" y="566"/>
                  <a:pt x="4753" y="494"/>
                  <a:pt x="4696" y="456"/>
                </a:cubicBezTo>
                <a:cubicBezTo>
                  <a:pt x="4673" y="422"/>
                  <a:pt x="4645" y="389"/>
                  <a:pt x="4616" y="360"/>
                </a:cubicBezTo>
                <a:cubicBezTo>
                  <a:pt x="4578" y="369"/>
                  <a:pt x="4534" y="390"/>
                  <a:pt x="4504" y="416"/>
                </a:cubicBezTo>
                <a:cubicBezTo>
                  <a:pt x="4475" y="440"/>
                  <a:pt x="4463" y="468"/>
                  <a:pt x="4432" y="488"/>
                </a:cubicBezTo>
                <a:cubicBezTo>
                  <a:pt x="4407" y="525"/>
                  <a:pt x="4419" y="536"/>
                  <a:pt x="4432" y="576"/>
                </a:cubicBezTo>
                <a:cubicBezTo>
                  <a:pt x="4429" y="598"/>
                  <a:pt x="4441" y="679"/>
                  <a:pt x="4384" y="632"/>
                </a:cubicBezTo>
                <a:cubicBezTo>
                  <a:pt x="4376" y="625"/>
                  <a:pt x="4380" y="610"/>
                  <a:pt x="4376" y="600"/>
                </a:cubicBezTo>
                <a:cubicBezTo>
                  <a:pt x="4368" y="579"/>
                  <a:pt x="4362" y="556"/>
                  <a:pt x="4352" y="536"/>
                </a:cubicBezTo>
                <a:cubicBezTo>
                  <a:pt x="4322" y="475"/>
                  <a:pt x="4274" y="390"/>
                  <a:pt x="4208" y="368"/>
                </a:cubicBezTo>
                <a:cubicBezTo>
                  <a:pt x="4183" y="406"/>
                  <a:pt x="4195" y="383"/>
                  <a:pt x="4176" y="440"/>
                </a:cubicBezTo>
                <a:cubicBezTo>
                  <a:pt x="4172" y="453"/>
                  <a:pt x="4175" y="469"/>
                  <a:pt x="4168" y="480"/>
                </a:cubicBezTo>
                <a:cubicBezTo>
                  <a:pt x="4156" y="499"/>
                  <a:pt x="4136" y="512"/>
                  <a:pt x="4120" y="528"/>
                </a:cubicBezTo>
                <a:cubicBezTo>
                  <a:pt x="4112" y="536"/>
                  <a:pt x="4096" y="552"/>
                  <a:pt x="4096" y="552"/>
                </a:cubicBezTo>
                <a:cubicBezTo>
                  <a:pt x="4082" y="593"/>
                  <a:pt x="4059" y="616"/>
                  <a:pt x="4024" y="640"/>
                </a:cubicBezTo>
                <a:cubicBezTo>
                  <a:pt x="3981" y="626"/>
                  <a:pt x="4012" y="644"/>
                  <a:pt x="3992" y="592"/>
                </a:cubicBezTo>
                <a:cubicBezTo>
                  <a:pt x="3976" y="551"/>
                  <a:pt x="3949" y="520"/>
                  <a:pt x="3936" y="480"/>
                </a:cubicBezTo>
                <a:cubicBezTo>
                  <a:pt x="3927" y="409"/>
                  <a:pt x="3919" y="391"/>
                  <a:pt x="3872" y="344"/>
                </a:cubicBezTo>
                <a:cubicBezTo>
                  <a:pt x="3857" y="359"/>
                  <a:pt x="3838" y="368"/>
                  <a:pt x="3824" y="384"/>
                </a:cubicBezTo>
                <a:cubicBezTo>
                  <a:pt x="3811" y="398"/>
                  <a:pt x="3803" y="416"/>
                  <a:pt x="3792" y="432"/>
                </a:cubicBezTo>
                <a:cubicBezTo>
                  <a:pt x="3787" y="440"/>
                  <a:pt x="3775" y="442"/>
                  <a:pt x="3768" y="448"/>
                </a:cubicBezTo>
                <a:cubicBezTo>
                  <a:pt x="3734" y="478"/>
                  <a:pt x="3709" y="511"/>
                  <a:pt x="3672" y="536"/>
                </a:cubicBezTo>
                <a:cubicBezTo>
                  <a:pt x="3661" y="569"/>
                  <a:pt x="3641" y="586"/>
                  <a:pt x="3624" y="616"/>
                </a:cubicBezTo>
                <a:cubicBezTo>
                  <a:pt x="3617" y="629"/>
                  <a:pt x="3613" y="642"/>
                  <a:pt x="3608" y="656"/>
                </a:cubicBezTo>
                <a:cubicBezTo>
                  <a:pt x="3605" y="666"/>
                  <a:pt x="3608" y="680"/>
                  <a:pt x="3600" y="688"/>
                </a:cubicBezTo>
                <a:cubicBezTo>
                  <a:pt x="3592" y="696"/>
                  <a:pt x="3579" y="693"/>
                  <a:pt x="3568" y="696"/>
                </a:cubicBezTo>
                <a:cubicBezTo>
                  <a:pt x="3552" y="663"/>
                  <a:pt x="3534" y="637"/>
                  <a:pt x="3512" y="608"/>
                </a:cubicBezTo>
                <a:cubicBezTo>
                  <a:pt x="3498" y="566"/>
                  <a:pt x="3509" y="591"/>
                  <a:pt x="3472" y="536"/>
                </a:cubicBezTo>
                <a:cubicBezTo>
                  <a:pt x="3458" y="515"/>
                  <a:pt x="3456" y="480"/>
                  <a:pt x="3448" y="456"/>
                </a:cubicBezTo>
                <a:cubicBezTo>
                  <a:pt x="3445" y="432"/>
                  <a:pt x="3455" y="403"/>
                  <a:pt x="3440" y="384"/>
                </a:cubicBezTo>
                <a:cubicBezTo>
                  <a:pt x="3432" y="374"/>
                  <a:pt x="3423" y="404"/>
                  <a:pt x="3416" y="416"/>
                </a:cubicBezTo>
                <a:cubicBezTo>
                  <a:pt x="3404" y="437"/>
                  <a:pt x="3395" y="459"/>
                  <a:pt x="3384" y="480"/>
                </a:cubicBezTo>
                <a:cubicBezTo>
                  <a:pt x="3374" y="500"/>
                  <a:pt x="3368" y="544"/>
                  <a:pt x="3368" y="544"/>
                </a:cubicBezTo>
                <a:cubicBezTo>
                  <a:pt x="3363" y="600"/>
                  <a:pt x="3368" y="671"/>
                  <a:pt x="3336" y="720"/>
                </a:cubicBezTo>
                <a:cubicBezTo>
                  <a:pt x="3275" y="700"/>
                  <a:pt x="3255" y="634"/>
                  <a:pt x="3224" y="584"/>
                </a:cubicBezTo>
                <a:cubicBezTo>
                  <a:pt x="3215" y="570"/>
                  <a:pt x="3192" y="545"/>
                  <a:pt x="3184" y="528"/>
                </a:cubicBezTo>
                <a:cubicBezTo>
                  <a:pt x="3176" y="512"/>
                  <a:pt x="3167" y="496"/>
                  <a:pt x="3160" y="480"/>
                </a:cubicBezTo>
                <a:cubicBezTo>
                  <a:pt x="3153" y="465"/>
                  <a:pt x="3144" y="432"/>
                  <a:pt x="3144" y="432"/>
                </a:cubicBezTo>
                <a:cubicBezTo>
                  <a:pt x="3137" y="376"/>
                  <a:pt x="3126" y="335"/>
                  <a:pt x="3112" y="280"/>
                </a:cubicBezTo>
                <a:cubicBezTo>
                  <a:pt x="3108" y="264"/>
                  <a:pt x="3096" y="232"/>
                  <a:pt x="3096" y="232"/>
                </a:cubicBezTo>
                <a:cubicBezTo>
                  <a:pt x="3028" y="259"/>
                  <a:pt x="3045" y="271"/>
                  <a:pt x="3008" y="320"/>
                </a:cubicBezTo>
                <a:cubicBezTo>
                  <a:pt x="2969" y="372"/>
                  <a:pt x="2948" y="401"/>
                  <a:pt x="2920" y="456"/>
                </a:cubicBezTo>
                <a:cubicBezTo>
                  <a:pt x="2899" y="498"/>
                  <a:pt x="2890" y="544"/>
                  <a:pt x="2864" y="584"/>
                </a:cubicBezTo>
                <a:cubicBezTo>
                  <a:pt x="2853" y="628"/>
                  <a:pt x="2831" y="657"/>
                  <a:pt x="2800" y="688"/>
                </a:cubicBezTo>
                <a:cubicBezTo>
                  <a:pt x="2792" y="686"/>
                  <a:pt x="2753" y="677"/>
                  <a:pt x="2744" y="672"/>
                </a:cubicBezTo>
                <a:cubicBezTo>
                  <a:pt x="2661" y="626"/>
                  <a:pt x="2726" y="650"/>
                  <a:pt x="2672" y="632"/>
                </a:cubicBezTo>
                <a:cubicBezTo>
                  <a:pt x="2634" y="603"/>
                  <a:pt x="2568" y="592"/>
                  <a:pt x="2536" y="560"/>
                </a:cubicBezTo>
                <a:cubicBezTo>
                  <a:pt x="2444" y="468"/>
                  <a:pt x="2585" y="604"/>
                  <a:pt x="2480" y="520"/>
                </a:cubicBezTo>
                <a:cubicBezTo>
                  <a:pt x="2447" y="494"/>
                  <a:pt x="2416" y="459"/>
                  <a:pt x="2392" y="424"/>
                </a:cubicBezTo>
                <a:cubicBezTo>
                  <a:pt x="2389" y="413"/>
                  <a:pt x="2387" y="403"/>
                  <a:pt x="2384" y="392"/>
                </a:cubicBezTo>
                <a:cubicBezTo>
                  <a:pt x="2382" y="384"/>
                  <a:pt x="2379" y="360"/>
                  <a:pt x="2376" y="368"/>
                </a:cubicBezTo>
                <a:cubicBezTo>
                  <a:pt x="2368" y="391"/>
                  <a:pt x="2372" y="416"/>
                  <a:pt x="2368" y="440"/>
                </a:cubicBezTo>
                <a:cubicBezTo>
                  <a:pt x="2356" y="519"/>
                  <a:pt x="2331" y="593"/>
                  <a:pt x="2320" y="672"/>
                </a:cubicBezTo>
                <a:cubicBezTo>
                  <a:pt x="2291" y="653"/>
                  <a:pt x="2246" y="631"/>
                  <a:pt x="2224" y="600"/>
                </a:cubicBezTo>
                <a:cubicBezTo>
                  <a:pt x="2217" y="590"/>
                  <a:pt x="2214" y="578"/>
                  <a:pt x="2208" y="568"/>
                </a:cubicBezTo>
                <a:cubicBezTo>
                  <a:pt x="2201" y="557"/>
                  <a:pt x="2192" y="547"/>
                  <a:pt x="2184" y="536"/>
                </a:cubicBezTo>
                <a:cubicBezTo>
                  <a:pt x="2168" y="487"/>
                  <a:pt x="2134" y="442"/>
                  <a:pt x="2120" y="392"/>
                </a:cubicBezTo>
                <a:cubicBezTo>
                  <a:pt x="2114" y="371"/>
                  <a:pt x="2104" y="328"/>
                  <a:pt x="2104" y="328"/>
                </a:cubicBezTo>
                <a:cubicBezTo>
                  <a:pt x="2101" y="277"/>
                  <a:pt x="2102" y="226"/>
                  <a:pt x="2096" y="176"/>
                </a:cubicBezTo>
                <a:cubicBezTo>
                  <a:pt x="2095" y="168"/>
                  <a:pt x="2090" y="192"/>
                  <a:pt x="2088" y="200"/>
                </a:cubicBezTo>
                <a:cubicBezTo>
                  <a:pt x="2076" y="243"/>
                  <a:pt x="2068" y="280"/>
                  <a:pt x="2048" y="320"/>
                </a:cubicBezTo>
                <a:cubicBezTo>
                  <a:pt x="2021" y="373"/>
                  <a:pt x="1995" y="427"/>
                  <a:pt x="1968" y="480"/>
                </a:cubicBezTo>
                <a:cubicBezTo>
                  <a:pt x="1958" y="501"/>
                  <a:pt x="1950" y="534"/>
                  <a:pt x="1936" y="552"/>
                </a:cubicBezTo>
                <a:cubicBezTo>
                  <a:pt x="1922" y="570"/>
                  <a:pt x="1902" y="582"/>
                  <a:pt x="1888" y="600"/>
                </a:cubicBezTo>
                <a:cubicBezTo>
                  <a:pt x="1880" y="611"/>
                  <a:pt x="1872" y="621"/>
                  <a:pt x="1864" y="632"/>
                </a:cubicBezTo>
                <a:cubicBezTo>
                  <a:pt x="1807" y="556"/>
                  <a:pt x="1816" y="479"/>
                  <a:pt x="1776" y="400"/>
                </a:cubicBezTo>
                <a:cubicBezTo>
                  <a:pt x="1728" y="430"/>
                  <a:pt x="1678" y="478"/>
                  <a:pt x="1624" y="496"/>
                </a:cubicBezTo>
                <a:cubicBezTo>
                  <a:pt x="1594" y="518"/>
                  <a:pt x="1570" y="526"/>
                  <a:pt x="1544" y="552"/>
                </a:cubicBezTo>
                <a:cubicBezTo>
                  <a:pt x="1538" y="570"/>
                  <a:pt x="1545" y="598"/>
                  <a:pt x="1528" y="608"/>
                </a:cubicBezTo>
                <a:cubicBezTo>
                  <a:pt x="1519" y="614"/>
                  <a:pt x="1507" y="603"/>
                  <a:pt x="1496" y="600"/>
                </a:cubicBezTo>
                <a:cubicBezTo>
                  <a:pt x="1458" y="562"/>
                  <a:pt x="1420" y="515"/>
                  <a:pt x="1368" y="496"/>
                </a:cubicBezTo>
                <a:cubicBezTo>
                  <a:pt x="1368" y="496"/>
                  <a:pt x="1288" y="476"/>
                  <a:pt x="1272" y="472"/>
                </a:cubicBezTo>
                <a:cubicBezTo>
                  <a:pt x="1222" y="459"/>
                  <a:pt x="1177" y="423"/>
                  <a:pt x="1136" y="392"/>
                </a:cubicBezTo>
                <a:cubicBezTo>
                  <a:pt x="1121" y="347"/>
                  <a:pt x="1158" y="283"/>
                  <a:pt x="1096" y="304"/>
                </a:cubicBezTo>
                <a:cubicBezTo>
                  <a:pt x="1058" y="361"/>
                  <a:pt x="1060" y="376"/>
                  <a:pt x="1000" y="416"/>
                </a:cubicBezTo>
                <a:cubicBezTo>
                  <a:pt x="991" y="422"/>
                  <a:pt x="987" y="436"/>
                  <a:pt x="976" y="440"/>
                </a:cubicBezTo>
                <a:cubicBezTo>
                  <a:pt x="946" y="452"/>
                  <a:pt x="912" y="450"/>
                  <a:pt x="880" y="456"/>
                </a:cubicBezTo>
                <a:cubicBezTo>
                  <a:pt x="875" y="440"/>
                  <a:pt x="869" y="424"/>
                  <a:pt x="864" y="408"/>
                </a:cubicBezTo>
                <a:cubicBezTo>
                  <a:pt x="861" y="400"/>
                  <a:pt x="856" y="384"/>
                  <a:pt x="856" y="384"/>
                </a:cubicBezTo>
                <a:cubicBezTo>
                  <a:pt x="732" y="398"/>
                  <a:pt x="646" y="397"/>
                  <a:pt x="512" y="392"/>
                </a:cubicBezTo>
                <a:cubicBezTo>
                  <a:pt x="435" y="379"/>
                  <a:pt x="357" y="371"/>
                  <a:pt x="280" y="360"/>
                </a:cubicBezTo>
                <a:cubicBezTo>
                  <a:pt x="252" y="346"/>
                  <a:pt x="226" y="337"/>
                  <a:pt x="200" y="320"/>
                </a:cubicBezTo>
                <a:cubicBezTo>
                  <a:pt x="178" y="288"/>
                  <a:pt x="144" y="262"/>
                  <a:pt x="112" y="240"/>
                </a:cubicBezTo>
                <a:cubicBezTo>
                  <a:pt x="101" y="224"/>
                  <a:pt x="91" y="208"/>
                  <a:pt x="80" y="192"/>
                </a:cubicBezTo>
                <a:cubicBezTo>
                  <a:pt x="75" y="184"/>
                  <a:pt x="64" y="168"/>
                  <a:pt x="64" y="168"/>
                </a:cubicBezTo>
                <a:cubicBezTo>
                  <a:pt x="49" y="109"/>
                  <a:pt x="12" y="59"/>
                  <a:pt x="0" y="0"/>
                </a:cubicBezTo>
                <a:close/>
              </a:path>
            </a:pathLst>
          </a:custGeom>
          <a:solidFill>
            <a:srgbClr val="FFFF00"/>
          </a:solidFill>
          <a:ln w="254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de-DE" dirty="0">
              <a:solidFill>
                <a:srgbClr val="000000"/>
              </a:solidFill>
              <a:latin typeface="Arial" panose="020B0604020202020204" pitchFamily="34" charset="0"/>
              <a:cs typeface="Arial" panose="020B0604020202020204" pitchFamily="34" charset="0"/>
            </a:endParaRPr>
          </a:p>
        </p:txBody>
      </p:sp>
      <p:sp>
        <p:nvSpPr>
          <p:cNvPr id="7171" name="Text Box 3"/>
          <p:cNvSpPr txBox="1">
            <a:spLocks noChangeArrowheads="1"/>
          </p:cNvSpPr>
          <p:nvPr/>
        </p:nvSpPr>
        <p:spPr bwMode="auto">
          <a:xfrm>
            <a:off x="2147888" y="2363114"/>
            <a:ext cx="7010400" cy="8239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endParaRPr lang="de-DE" sz="4800" b="1" dirty="0">
              <a:solidFill>
                <a:srgbClr val="660066"/>
              </a:solidFill>
              <a:latin typeface="Arial" panose="020B0604020202020204" pitchFamily="34" charset="0"/>
              <a:cs typeface="Arial" panose="020B0604020202020204" pitchFamily="34" charset="0"/>
            </a:endParaRPr>
          </a:p>
        </p:txBody>
      </p:sp>
      <p:sp>
        <p:nvSpPr>
          <p:cNvPr id="8" name="Text Box 5"/>
          <p:cNvSpPr txBox="1">
            <a:spLocks noChangeArrowheads="1"/>
          </p:cNvSpPr>
          <p:nvPr/>
        </p:nvSpPr>
        <p:spPr bwMode="auto">
          <a:xfrm>
            <a:off x="3431704" y="476673"/>
            <a:ext cx="6120680" cy="588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lgn="l">
              <a:tabLst>
                <a:tab pos="274638" algn="l"/>
              </a:tabLst>
              <a:defRPr sz="2400">
                <a:solidFill>
                  <a:schemeClr val="tx1"/>
                </a:solidFill>
                <a:latin typeface="Times New Roman" pitchFamily="18" charset="0"/>
              </a:defRPr>
            </a:lvl1pPr>
            <a:lvl2pPr marL="1508125" indent="-457200" algn="l">
              <a:tabLst>
                <a:tab pos="274638" algn="l"/>
              </a:tabLst>
              <a:defRPr sz="2400">
                <a:solidFill>
                  <a:schemeClr val="tx1"/>
                </a:solidFill>
                <a:latin typeface="Times New Roman" pitchFamily="18" charset="0"/>
              </a:defRPr>
            </a:lvl2pPr>
            <a:lvl3pPr marL="1989138" indent="-457200" algn="l">
              <a:tabLst>
                <a:tab pos="274638" algn="l"/>
              </a:tabLst>
              <a:defRPr sz="2400">
                <a:solidFill>
                  <a:schemeClr val="tx1"/>
                </a:solidFill>
                <a:latin typeface="Times New Roman" pitchFamily="18" charset="0"/>
              </a:defRPr>
            </a:lvl3pPr>
            <a:lvl4pPr marL="2625725" indent="-457200" algn="l">
              <a:tabLst>
                <a:tab pos="274638" algn="l"/>
              </a:tabLst>
              <a:defRPr sz="2400">
                <a:solidFill>
                  <a:schemeClr val="tx1"/>
                </a:solidFill>
                <a:latin typeface="Times New Roman" pitchFamily="18" charset="0"/>
              </a:defRPr>
            </a:lvl4pPr>
            <a:lvl5pPr marL="3262313" indent="-457200" algn="l">
              <a:tabLst>
                <a:tab pos="274638" algn="l"/>
              </a:tabLst>
              <a:defRPr sz="2400">
                <a:solidFill>
                  <a:schemeClr val="tx1"/>
                </a:solidFill>
                <a:latin typeface="Times New Roman" pitchFamily="18" charset="0"/>
              </a:defRPr>
            </a:lvl5pPr>
            <a:lvl6pPr marL="3719513" indent="-457200" eaLnBrk="0" fontAlgn="base" hangingPunct="0">
              <a:spcBef>
                <a:spcPct val="0"/>
              </a:spcBef>
              <a:spcAft>
                <a:spcPct val="0"/>
              </a:spcAft>
              <a:tabLst>
                <a:tab pos="274638" algn="l"/>
              </a:tabLst>
              <a:defRPr sz="2400">
                <a:solidFill>
                  <a:schemeClr val="tx1"/>
                </a:solidFill>
                <a:latin typeface="Times New Roman" pitchFamily="18" charset="0"/>
              </a:defRPr>
            </a:lvl6pPr>
            <a:lvl7pPr marL="4176713" indent="-457200" eaLnBrk="0" fontAlgn="base" hangingPunct="0">
              <a:spcBef>
                <a:spcPct val="0"/>
              </a:spcBef>
              <a:spcAft>
                <a:spcPct val="0"/>
              </a:spcAft>
              <a:tabLst>
                <a:tab pos="274638" algn="l"/>
              </a:tabLst>
              <a:defRPr sz="2400">
                <a:solidFill>
                  <a:schemeClr val="tx1"/>
                </a:solidFill>
                <a:latin typeface="Times New Roman" pitchFamily="18" charset="0"/>
              </a:defRPr>
            </a:lvl7pPr>
            <a:lvl8pPr marL="4633913" indent="-457200" eaLnBrk="0" fontAlgn="base" hangingPunct="0">
              <a:spcBef>
                <a:spcPct val="0"/>
              </a:spcBef>
              <a:spcAft>
                <a:spcPct val="0"/>
              </a:spcAft>
              <a:tabLst>
                <a:tab pos="274638" algn="l"/>
              </a:tabLst>
              <a:defRPr sz="2400">
                <a:solidFill>
                  <a:schemeClr val="tx1"/>
                </a:solidFill>
                <a:latin typeface="Times New Roman" pitchFamily="18" charset="0"/>
              </a:defRPr>
            </a:lvl8pPr>
            <a:lvl9pPr marL="5091113" indent="-457200" eaLnBrk="0" fontAlgn="base" hangingPunct="0">
              <a:spcBef>
                <a:spcPct val="0"/>
              </a:spcBef>
              <a:spcAft>
                <a:spcPct val="0"/>
              </a:spcAft>
              <a:tabLst>
                <a:tab pos="274638" algn="l"/>
              </a:tabLst>
              <a:defRPr sz="2400">
                <a:solidFill>
                  <a:schemeClr val="tx1"/>
                </a:solidFill>
                <a:latin typeface="Times New Roman" pitchFamily="18" charset="0"/>
              </a:defRPr>
            </a:lvl9pPr>
          </a:lstStyle>
          <a:p>
            <a:pPr algn="ctr">
              <a:lnSpc>
                <a:spcPct val="105000"/>
              </a:lnSpc>
            </a:pPr>
            <a:r>
              <a:rPr lang="en-GB" altLang="de-DE" sz="3300" dirty="0">
                <a:latin typeface="Arial" charset="0"/>
              </a:rPr>
              <a:t>Example</a:t>
            </a:r>
          </a:p>
        </p:txBody>
      </p:sp>
      <p:sp>
        <p:nvSpPr>
          <p:cNvPr id="7" name="Rectangle 4"/>
          <p:cNvSpPr>
            <a:spLocks noChangeArrowheads="1"/>
          </p:cNvSpPr>
          <p:nvPr/>
        </p:nvSpPr>
        <p:spPr bwMode="auto">
          <a:xfrm>
            <a:off x="1636440" y="4149081"/>
            <a:ext cx="9036496" cy="869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lnSpc>
                <a:spcPct val="115000"/>
              </a:lnSpc>
              <a:spcBef>
                <a:spcPct val="0"/>
              </a:spcBef>
              <a:spcAft>
                <a:spcPct val="0"/>
              </a:spcAft>
            </a:pPr>
            <a:r>
              <a:rPr lang="en-GB" sz="4800" dirty="0">
                <a:solidFill>
                  <a:srgbClr val="000000"/>
                </a:solidFill>
                <a:latin typeface="Arial" panose="020B0604020202020204" pitchFamily="34" charset="0"/>
                <a:cs typeface="Arial" panose="020B0604020202020204" pitchFamily="34" charset="0"/>
              </a:rPr>
              <a:t>The problem we face …</a:t>
            </a:r>
          </a:p>
        </p:txBody>
      </p:sp>
    </p:spTree>
    <p:extLst>
      <p:ext uri="{BB962C8B-B14F-4D97-AF65-F5344CB8AC3E}">
        <p14:creationId xmlns:p14="http://schemas.microsoft.com/office/powerpoint/2010/main" val="257887654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62" name="Text Box 2"/>
          <p:cNvSpPr txBox="1">
            <a:spLocks noChangeArrowheads="1"/>
          </p:cNvSpPr>
          <p:nvPr/>
        </p:nvSpPr>
        <p:spPr bwMode="auto">
          <a:xfrm>
            <a:off x="2438400" y="2723514"/>
            <a:ext cx="2971800" cy="2631490"/>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5125" indent="-365125" algn="l">
              <a:tabLst>
                <a:tab pos="274638" algn="l"/>
              </a:tabLst>
              <a:defRPr sz="2400">
                <a:solidFill>
                  <a:schemeClr val="tx1"/>
                </a:solidFill>
                <a:latin typeface="Times New Roman" pitchFamily="18" charset="0"/>
              </a:defRPr>
            </a:lvl1pPr>
            <a:lvl2pPr marL="1508125" indent="-457200" algn="l">
              <a:tabLst>
                <a:tab pos="274638" algn="l"/>
              </a:tabLst>
              <a:defRPr sz="2400">
                <a:solidFill>
                  <a:schemeClr val="tx1"/>
                </a:solidFill>
                <a:latin typeface="Times New Roman" pitchFamily="18" charset="0"/>
              </a:defRPr>
            </a:lvl2pPr>
            <a:lvl3pPr marL="1989138" indent="-457200" algn="l">
              <a:tabLst>
                <a:tab pos="274638" algn="l"/>
              </a:tabLst>
              <a:defRPr sz="2400">
                <a:solidFill>
                  <a:schemeClr val="tx1"/>
                </a:solidFill>
                <a:latin typeface="Times New Roman" pitchFamily="18" charset="0"/>
              </a:defRPr>
            </a:lvl3pPr>
            <a:lvl4pPr marL="2625725" indent="-457200" algn="l">
              <a:tabLst>
                <a:tab pos="274638" algn="l"/>
              </a:tabLst>
              <a:defRPr sz="2400">
                <a:solidFill>
                  <a:schemeClr val="tx1"/>
                </a:solidFill>
                <a:latin typeface="Times New Roman" pitchFamily="18" charset="0"/>
              </a:defRPr>
            </a:lvl4pPr>
            <a:lvl5pPr marL="3262313" indent="-457200" algn="l">
              <a:tabLst>
                <a:tab pos="274638" algn="l"/>
              </a:tabLst>
              <a:defRPr sz="2400">
                <a:solidFill>
                  <a:schemeClr val="tx1"/>
                </a:solidFill>
                <a:latin typeface="Times New Roman" pitchFamily="18" charset="0"/>
              </a:defRPr>
            </a:lvl5pPr>
            <a:lvl6pPr marL="3719513" indent="-457200" eaLnBrk="0" fontAlgn="base" hangingPunct="0">
              <a:spcBef>
                <a:spcPct val="0"/>
              </a:spcBef>
              <a:spcAft>
                <a:spcPct val="0"/>
              </a:spcAft>
              <a:tabLst>
                <a:tab pos="274638" algn="l"/>
              </a:tabLst>
              <a:defRPr sz="2400">
                <a:solidFill>
                  <a:schemeClr val="tx1"/>
                </a:solidFill>
                <a:latin typeface="Times New Roman" pitchFamily="18" charset="0"/>
              </a:defRPr>
            </a:lvl6pPr>
            <a:lvl7pPr marL="4176713" indent="-457200" eaLnBrk="0" fontAlgn="base" hangingPunct="0">
              <a:spcBef>
                <a:spcPct val="0"/>
              </a:spcBef>
              <a:spcAft>
                <a:spcPct val="0"/>
              </a:spcAft>
              <a:tabLst>
                <a:tab pos="274638" algn="l"/>
              </a:tabLst>
              <a:defRPr sz="2400">
                <a:solidFill>
                  <a:schemeClr val="tx1"/>
                </a:solidFill>
                <a:latin typeface="Times New Roman" pitchFamily="18" charset="0"/>
              </a:defRPr>
            </a:lvl7pPr>
            <a:lvl8pPr marL="4633913" indent="-457200" eaLnBrk="0" fontAlgn="base" hangingPunct="0">
              <a:spcBef>
                <a:spcPct val="0"/>
              </a:spcBef>
              <a:spcAft>
                <a:spcPct val="0"/>
              </a:spcAft>
              <a:tabLst>
                <a:tab pos="274638" algn="l"/>
              </a:tabLst>
              <a:defRPr sz="2400">
                <a:solidFill>
                  <a:schemeClr val="tx1"/>
                </a:solidFill>
                <a:latin typeface="Times New Roman" pitchFamily="18" charset="0"/>
              </a:defRPr>
            </a:lvl8pPr>
            <a:lvl9pPr marL="5091113" indent="-457200" eaLnBrk="0" fontAlgn="base" hangingPunct="0">
              <a:spcBef>
                <a:spcPct val="0"/>
              </a:spcBef>
              <a:spcAft>
                <a:spcPct val="0"/>
              </a:spcAft>
              <a:tabLst>
                <a:tab pos="274638" algn="l"/>
              </a:tabLst>
              <a:defRPr sz="2400">
                <a:solidFill>
                  <a:schemeClr val="tx1"/>
                </a:solidFill>
                <a:latin typeface="Times New Roman" pitchFamily="18" charset="0"/>
              </a:defRPr>
            </a:lvl9pPr>
          </a:lstStyle>
          <a:p>
            <a:pPr>
              <a:lnSpc>
                <a:spcPct val="125000"/>
              </a:lnSpc>
            </a:pPr>
            <a:r>
              <a:rPr lang="en-GB" altLang="de-DE" sz="4400" dirty="0">
                <a:latin typeface="Arial" charset="0"/>
              </a:rPr>
              <a:t>	</a:t>
            </a:r>
          </a:p>
          <a:p>
            <a:pPr>
              <a:lnSpc>
                <a:spcPct val="125000"/>
              </a:lnSpc>
            </a:pPr>
            <a:r>
              <a:rPr lang="en-GB" altLang="de-DE" sz="4400" dirty="0">
                <a:latin typeface="Arial" charset="0"/>
              </a:rPr>
              <a:t> </a:t>
            </a:r>
          </a:p>
          <a:p>
            <a:pPr>
              <a:lnSpc>
                <a:spcPct val="125000"/>
              </a:lnSpc>
            </a:pPr>
            <a:r>
              <a:rPr lang="en-GB" altLang="de-DE" sz="4400" dirty="0">
                <a:latin typeface="Arial" charset="0"/>
              </a:rPr>
              <a:t>   Past  </a:t>
            </a:r>
            <a:endParaRPr lang="en-GB" altLang="de-DE" sz="2900" dirty="0">
              <a:latin typeface="Arial" charset="0"/>
            </a:endParaRPr>
          </a:p>
        </p:txBody>
      </p:sp>
      <p:sp>
        <p:nvSpPr>
          <p:cNvPr id="9154564" name="Text Box 4"/>
          <p:cNvSpPr txBox="1">
            <a:spLocks noChangeArrowheads="1"/>
          </p:cNvSpPr>
          <p:nvPr/>
        </p:nvSpPr>
        <p:spPr bwMode="auto">
          <a:xfrm>
            <a:off x="7239000" y="2723514"/>
            <a:ext cx="2590800" cy="263149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pPr>
            <a:endParaRPr lang="en-GB" altLang="de-DE" sz="4400" dirty="0">
              <a:latin typeface="Arial" charset="0"/>
            </a:endParaRPr>
          </a:p>
          <a:p>
            <a:pPr algn="l">
              <a:lnSpc>
                <a:spcPct val="125000"/>
              </a:lnSpc>
            </a:pPr>
            <a:endParaRPr lang="en-GB" altLang="de-DE" sz="4400" dirty="0">
              <a:latin typeface="Arial" charset="0"/>
            </a:endParaRPr>
          </a:p>
          <a:p>
            <a:pPr algn="l">
              <a:lnSpc>
                <a:spcPct val="125000"/>
              </a:lnSpc>
            </a:pPr>
            <a:r>
              <a:rPr lang="en-GB" altLang="de-DE" sz="4400" dirty="0">
                <a:latin typeface="Arial" charset="0"/>
              </a:rPr>
              <a:t> Present</a:t>
            </a:r>
            <a:endParaRPr lang="en-GB" altLang="de-DE" sz="4000" dirty="0">
              <a:latin typeface="Arial" charset="0"/>
            </a:endParaRPr>
          </a:p>
        </p:txBody>
      </p:sp>
      <p:sp>
        <p:nvSpPr>
          <p:cNvPr id="2" name="Textfeld 1"/>
          <p:cNvSpPr txBox="1"/>
          <p:nvPr/>
        </p:nvSpPr>
        <p:spPr>
          <a:xfrm>
            <a:off x="2792016" y="5586715"/>
            <a:ext cx="2770584" cy="769441"/>
          </a:xfrm>
          <a:prstGeom prst="rect">
            <a:avLst/>
          </a:prstGeom>
          <a:noFill/>
        </p:spPr>
        <p:txBody>
          <a:bodyPr wrap="square" rtlCol="0">
            <a:spAutoFit/>
          </a:bodyPr>
          <a:lstStyle/>
          <a:p>
            <a:r>
              <a:rPr lang="en-GB" sz="4400" dirty="0"/>
              <a:t>Before</a:t>
            </a:r>
          </a:p>
        </p:txBody>
      </p:sp>
      <p:sp>
        <p:nvSpPr>
          <p:cNvPr id="9" name="Textfeld 8"/>
          <p:cNvSpPr txBox="1"/>
          <p:nvPr/>
        </p:nvSpPr>
        <p:spPr>
          <a:xfrm>
            <a:off x="7464152" y="5586715"/>
            <a:ext cx="2545432" cy="769441"/>
          </a:xfrm>
          <a:prstGeom prst="rect">
            <a:avLst/>
          </a:prstGeom>
          <a:noFill/>
        </p:spPr>
        <p:txBody>
          <a:bodyPr wrap="square" rtlCol="0">
            <a:spAutoFit/>
          </a:bodyPr>
          <a:lstStyle/>
          <a:p>
            <a:r>
              <a:rPr lang="de-DE" sz="4400" dirty="0"/>
              <a:t>After</a:t>
            </a:r>
          </a:p>
        </p:txBody>
      </p:sp>
      <p:sp>
        <p:nvSpPr>
          <p:cNvPr id="10" name="Pfeil nach links und rechts 9"/>
          <p:cNvSpPr/>
          <p:nvPr/>
        </p:nvSpPr>
        <p:spPr>
          <a:xfrm>
            <a:off x="5576228" y="4616871"/>
            <a:ext cx="1397496" cy="720080"/>
          </a:xfrm>
          <a:prstGeom prst="leftRightArrow">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158875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65" name="Text Box 5"/>
          <p:cNvSpPr txBox="1">
            <a:spLocks noChangeArrowheads="1"/>
          </p:cNvSpPr>
          <p:nvPr/>
        </p:nvSpPr>
        <p:spPr bwMode="auto">
          <a:xfrm>
            <a:off x="2999656" y="260649"/>
            <a:ext cx="6120680" cy="588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lgn="l">
              <a:tabLst>
                <a:tab pos="274638" algn="l"/>
              </a:tabLst>
              <a:defRPr sz="2400">
                <a:solidFill>
                  <a:schemeClr val="tx1"/>
                </a:solidFill>
                <a:latin typeface="Times New Roman" pitchFamily="18" charset="0"/>
              </a:defRPr>
            </a:lvl1pPr>
            <a:lvl2pPr marL="1508125" indent="-457200" algn="l">
              <a:tabLst>
                <a:tab pos="274638" algn="l"/>
              </a:tabLst>
              <a:defRPr sz="2400">
                <a:solidFill>
                  <a:schemeClr val="tx1"/>
                </a:solidFill>
                <a:latin typeface="Times New Roman" pitchFamily="18" charset="0"/>
              </a:defRPr>
            </a:lvl2pPr>
            <a:lvl3pPr marL="1989138" indent="-457200" algn="l">
              <a:tabLst>
                <a:tab pos="274638" algn="l"/>
              </a:tabLst>
              <a:defRPr sz="2400">
                <a:solidFill>
                  <a:schemeClr val="tx1"/>
                </a:solidFill>
                <a:latin typeface="Times New Roman" pitchFamily="18" charset="0"/>
              </a:defRPr>
            </a:lvl3pPr>
            <a:lvl4pPr marL="2625725" indent="-457200" algn="l">
              <a:tabLst>
                <a:tab pos="274638" algn="l"/>
              </a:tabLst>
              <a:defRPr sz="2400">
                <a:solidFill>
                  <a:schemeClr val="tx1"/>
                </a:solidFill>
                <a:latin typeface="Times New Roman" pitchFamily="18" charset="0"/>
              </a:defRPr>
            </a:lvl4pPr>
            <a:lvl5pPr marL="3262313" indent="-457200" algn="l">
              <a:tabLst>
                <a:tab pos="274638" algn="l"/>
              </a:tabLst>
              <a:defRPr sz="2400">
                <a:solidFill>
                  <a:schemeClr val="tx1"/>
                </a:solidFill>
                <a:latin typeface="Times New Roman" pitchFamily="18" charset="0"/>
              </a:defRPr>
            </a:lvl5pPr>
            <a:lvl6pPr marL="3719513" indent="-457200" eaLnBrk="0" fontAlgn="base" hangingPunct="0">
              <a:spcBef>
                <a:spcPct val="0"/>
              </a:spcBef>
              <a:spcAft>
                <a:spcPct val="0"/>
              </a:spcAft>
              <a:tabLst>
                <a:tab pos="274638" algn="l"/>
              </a:tabLst>
              <a:defRPr sz="2400">
                <a:solidFill>
                  <a:schemeClr val="tx1"/>
                </a:solidFill>
                <a:latin typeface="Times New Roman" pitchFamily="18" charset="0"/>
              </a:defRPr>
            </a:lvl6pPr>
            <a:lvl7pPr marL="4176713" indent="-457200" eaLnBrk="0" fontAlgn="base" hangingPunct="0">
              <a:spcBef>
                <a:spcPct val="0"/>
              </a:spcBef>
              <a:spcAft>
                <a:spcPct val="0"/>
              </a:spcAft>
              <a:tabLst>
                <a:tab pos="274638" algn="l"/>
              </a:tabLst>
              <a:defRPr sz="2400">
                <a:solidFill>
                  <a:schemeClr val="tx1"/>
                </a:solidFill>
                <a:latin typeface="Times New Roman" pitchFamily="18" charset="0"/>
              </a:defRPr>
            </a:lvl7pPr>
            <a:lvl8pPr marL="4633913" indent="-457200" eaLnBrk="0" fontAlgn="base" hangingPunct="0">
              <a:spcBef>
                <a:spcPct val="0"/>
              </a:spcBef>
              <a:spcAft>
                <a:spcPct val="0"/>
              </a:spcAft>
              <a:tabLst>
                <a:tab pos="274638" algn="l"/>
              </a:tabLst>
              <a:defRPr sz="2400">
                <a:solidFill>
                  <a:schemeClr val="tx1"/>
                </a:solidFill>
                <a:latin typeface="Times New Roman" pitchFamily="18" charset="0"/>
              </a:defRPr>
            </a:lvl8pPr>
            <a:lvl9pPr marL="5091113" indent="-457200" eaLnBrk="0" fontAlgn="base" hangingPunct="0">
              <a:spcBef>
                <a:spcPct val="0"/>
              </a:spcBef>
              <a:spcAft>
                <a:spcPct val="0"/>
              </a:spcAft>
              <a:tabLst>
                <a:tab pos="274638" algn="l"/>
              </a:tabLst>
              <a:defRPr sz="2400">
                <a:solidFill>
                  <a:schemeClr val="tx1"/>
                </a:solidFill>
                <a:latin typeface="Times New Roman" pitchFamily="18" charset="0"/>
              </a:defRPr>
            </a:lvl9pPr>
          </a:lstStyle>
          <a:p>
            <a:pPr algn="ctr">
              <a:lnSpc>
                <a:spcPct val="105000"/>
              </a:lnSpc>
            </a:pPr>
            <a:r>
              <a:rPr lang="en-GB" altLang="de-DE" sz="3300" dirty="0">
                <a:latin typeface="Arial" charset="0"/>
              </a:rPr>
              <a:t>Example</a:t>
            </a:r>
          </a:p>
        </p:txBody>
      </p:sp>
      <p:sp>
        <p:nvSpPr>
          <p:cNvPr id="6" name="Text Box 5"/>
          <p:cNvSpPr txBox="1">
            <a:spLocks noChangeArrowheads="1"/>
          </p:cNvSpPr>
          <p:nvPr/>
        </p:nvSpPr>
        <p:spPr bwMode="auto">
          <a:xfrm>
            <a:off x="1896852" y="1772817"/>
            <a:ext cx="8326288" cy="319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lgn="l">
              <a:tabLst>
                <a:tab pos="274638" algn="l"/>
              </a:tabLst>
              <a:defRPr sz="2400">
                <a:solidFill>
                  <a:schemeClr val="tx1"/>
                </a:solidFill>
                <a:latin typeface="Times New Roman" pitchFamily="18" charset="0"/>
              </a:defRPr>
            </a:lvl1pPr>
            <a:lvl2pPr marL="1508125" indent="-457200" algn="l">
              <a:tabLst>
                <a:tab pos="274638" algn="l"/>
              </a:tabLst>
              <a:defRPr sz="2400">
                <a:solidFill>
                  <a:schemeClr val="tx1"/>
                </a:solidFill>
                <a:latin typeface="Times New Roman" pitchFamily="18" charset="0"/>
              </a:defRPr>
            </a:lvl2pPr>
            <a:lvl3pPr marL="1989138" indent="-457200" algn="l">
              <a:tabLst>
                <a:tab pos="274638" algn="l"/>
              </a:tabLst>
              <a:defRPr sz="2400">
                <a:solidFill>
                  <a:schemeClr val="tx1"/>
                </a:solidFill>
                <a:latin typeface="Times New Roman" pitchFamily="18" charset="0"/>
              </a:defRPr>
            </a:lvl3pPr>
            <a:lvl4pPr marL="2625725" indent="-457200" algn="l">
              <a:tabLst>
                <a:tab pos="274638" algn="l"/>
              </a:tabLst>
              <a:defRPr sz="2400">
                <a:solidFill>
                  <a:schemeClr val="tx1"/>
                </a:solidFill>
                <a:latin typeface="Times New Roman" pitchFamily="18" charset="0"/>
              </a:defRPr>
            </a:lvl4pPr>
            <a:lvl5pPr marL="3262313" indent="-457200" algn="l">
              <a:tabLst>
                <a:tab pos="274638" algn="l"/>
              </a:tabLst>
              <a:defRPr sz="2400">
                <a:solidFill>
                  <a:schemeClr val="tx1"/>
                </a:solidFill>
                <a:latin typeface="Times New Roman" pitchFamily="18" charset="0"/>
              </a:defRPr>
            </a:lvl5pPr>
            <a:lvl6pPr marL="3719513" indent="-457200" eaLnBrk="0" fontAlgn="base" hangingPunct="0">
              <a:spcBef>
                <a:spcPct val="0"/>
              </a:spcBef>
              <a:spcAft>
                <a:spcPct val="0"/>
              </a:spcAft>
              <a:tabLst>
                <a:tab pos="274638" algn="l"/>
              </a:tabLst>
              <a:defRPr sz="2400">
                <a:solidFill>
                  <a:schemeClr val="tx1"/>
                </a:solidFill>
                <a:latin typeface="Times New Roman" pitchFamily="18" charset="0"/>
              </a:defRPr>
            </a:lvl6pPr>
            <a:lvl7pPr marL="4176713" indent="-457200" eaLnBrk="0" fontAlgn="base" hangingPunct="0">
              <a:spcBef>
                <a:spcPct val="0"/>
              </a:spcBef>
              <a:spcAft>
                <a:spcPct val="0"/>
              </a:spcAft>
              <a:tabLst>
                <a:tab pos="274638" algn="l"/>
              </a:tabLst>
              <a:defRPr sz="2400">
                <a:solidFill>
                  <a:schemeClr val="tx1"/>
                </a:solidFill>
                <a:latin typeface="Times New Roman" pitchFamily="18" charset="0"/>
              </a:defRPr>
            </a:lvl7pPr>
            <a:lvl8pPr marL="4633913" indent="-457200" eaLnBrk="0" fontAlgn="base" hangingPunct="0">
              <a:spcBef>
                <a:spcPct val="0"/>
              </a:spcBef>
              <a:spcAft>
                <a:spcPct val="0"/>
              </a:spcAft>
              <a:tabLst>
                <a:tab pos="274638" algn="l"/>
              </a:tabLst>
              <a:defRPr sz="2400">
                <a:solidFill>
                  <a:schemeClr val="tx1"/>
                </a:solidFill>
                <a:latin typeface="Times New Roman" pitchFamily="18" charset="0"/>
              </a:defRPr>
            </a:lvl8pPr>
            <a:lvl9pPr marL="5091113" indent="-457200" eaLnBrk="0" fontAlgn="base" hangingPunct="0">
              <a:spcBef>
                <a:spcPct val="0"/>
              </a:spcBef>
              <a:spcAft>
                <a:spcPct val="0"/>
              </a:spcAft>
              <a:tabLst>
                <a:tab pos="274638" algn="l"/>
              </a:tabLst>
              <a:defRPr sz="2400">
                <a:solidFill>
                  <a:schemeClr val="tx1"/>
                </a:solidFill>
                <a:latin typeface="Times New Roman" pitchFamily="18" charset="0"/>
              </a:defRPr>
            </a:lvl9pPr>
          </a:lstStyle>
          <a:p>
            <a:pPr algn="ctr">
              <a:lnSpc>
                <a:spcPct val="105000"/>
              </a:lnSpc>
            </a:pPr>
            <a:r>
              <a:rPr lang="en-GB" altLang="de-DE" sz="4800" dirty="0">
                <a:latin typeface="Arial" charset="0"/>
              </a:rPr>
              <a:t>Until recently, the conventional treatment was …</a:t>
            </a:r>
          </a:p>
          <a:p>
            <a:pPr algn="ctr">
              <a:lnSpc>
                <a:spcPct val="105000"/>
              </a:lnSpc>
            </a:pPr>
            <a:r>
              <a:rPr lang="en-GB" altLang="de-DE" sz="4800" dirty="0">
                <a:latin typeface="Arial" charset="0"/>
              </a:rPr>
              <a:t>Now there is a new option</a:t>
            </a:r>
          </a:p>
        </p:txBody>
      </p:sp>
    </p:spTree>
    <p:extLst>
      <p:ext uri="{BB962C8B-B14F-4D97-AF65-F5344CB8AC3E}">
        <p14:creationId xmlns:p14="http://schemas.microsoft.com/office/powerpoint/2010/main" val="73487179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2999656" y="4662928"/>
            <a:ext cx="7266114" cy="1589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lgn="l">
              <a:tabLst>
                <a:tab pos="274638" algn="l"/>
              </a:tabLst>
              <a:defRPr sz="2400">
                <a:solidFill>
                  <a:schemeClr val="tx1"/>
                </a:solidFill>
                <a:latin typeface="Times New Roman" pitchFamily="18" charset="0"/>
              </a:defRPr>
            </a:lvl1pPr>
            <a:lvl2pPr marL="1508125" indent="-457200" algn="l">
              <a:tabLst>
                <a:tab pos="274638" algn="l"/>
              </a:tabLst>
              <a:defRPr sz="2400">
                <a:solidFill>
                  <a:schemeClr val="tx1"/>
                </a:solidFill>
                <a:latin typeface="Times New Roman" pitchFamily="18" charset="0"/>
              </a:defRPr>
            </a:lvl2pPr>
            <a:lvl3pPr marL="1989138" indent="-457200" algn="l">
              <a:tabLst>
                <a:tab pos="274638" algn="l"/>
              </a:tabLst>
              <a:defRPr sz="2400">
                <a:solidFill>
                  <a:schemeClr val="tx1"/>
                </a:solidFill>
                <a:latin typeface="Times New Roman" pitchFamily="18" charset="0"/>
              </a:defRPr>
            </a:lvl3pPr>
            <a:lvl4pPr marL="2625725" indent="-457200" algn="l">
              <a:tabLst>
                <a:tab pos="274638" algn="l"/>
              </a:tabLst>
              <a:defRPr sz="2400">
                <a:solidFill>
                  <a:schemeClr val="tx1"/>
                </a:solidFill>
                <a:latin typeface="Times New Roman" pitchFamily="18" charset="0"/>
              </a:defRPr>
            </a:lvl4pPr>
            <a:lvl5pPr marL="3262313" indent="-457200" algn="l">
              <a:tabLst>
                <a:tab pos="274638" algn="l"/>
              </a:tabLst>
              <a:defRPr sz="2400">
                <a:solidFill>
                  <a:schemeClr val="tx1"/>
                </a:solidFill>
                <a:latin typeface="Times New Roman" pitchFamily="18" charset="0"/>
              </a:defRPr>
            </a:lvl5pPr>
            <a:lvl6pPr marL="3719513" indent="-457200" eaLnBrk="0" fontAlgn="base" hangingPunct="0">
              <a:spcBef>
                <a:spcPct val="0"/>
              </a:spcBef>
              <a:spcAft>
                <a:spcPct val="0"/>
              </a:spcAft>
              <a:tabLst>
                <a:tab pos="274638" algn="l"/>
              </a:tabLst>
              <a:defRPr sz="2400">
                <a:solidFill>
                  <a:schemeClr val="tx1"/>
                </a:solidFill>
                <a:latin typeface="Times New Roman" pitchFamily="18" charset="0"/>
              </a:defRPr>
            </a:lvl6pPr>
            <a:lvl7pPr marL="4176713" indent="-457200" eaLnBrk="0" fontAlgn="base" hangingPunct="0">
              <a:spcBef>
                <a:spcPct val="0"/>
              </a:spcBef>
              <a:spcAft>
                <a:spcPct val="0"/>
              </a:spcAft>
              <a:tabLst>
                <a:tab pos="274638" algn="l"/>
              </a:tabLst>
              <a:defRPr sz="2400">
                <a:solidFill>
                  <a:schemeClr val="tx1"/>
                </a:solidFill>
                <a:latin typeface="Times New Roman" pitchFamily="18" charset="0"/>
              </a:defRPr>
            </a:lvl7pPr>
            <a:lvl8pPr marL="4633913" indent="-457200" eaLnBrk="0" fontAlgn="base" hangingPunct="0">
              <a:spcBef>
                <a:spcPct val="0"/>
              </a:spcBef>
              <a:spcAft>
                <a:spcPct val="0"/>
              </a:spcAft>
              <a:tabLst>
                <a:tab pos="274638" algn="l"/>
              </a:tabLst>
              <a:defRPr sz="2400">
                <a:solidFill>
                  <a:schemeClr val="tx1"/>
                </a:solidFill>
                <a:latin typeface="Times New Roman" pitchFamily="18" charset="0"/>
              </a:defRPr>
            </a:lvl8pPr>
            <a:lvl9pPr marL="5091113" indent="-457200" eaLnBrk="0" fontAlgn="base" hangingPunct="0">
              <a:spcBef>
                <a:spcPct val="0"/>
              </a:spcBef>
              <a:spcAft>
                <a:spcPct val="0"/>
              </a:spcAft>
              <a:tabLst>
                <a:tab pos="274638" algn="l"/>
              </a:tabLst>
              <a:defRPr sz="2400">
                <a:solidFill>
                  <a:schemeClr val="tx1"/>
                </a:solidFill>
                <a:latin typeface="Times New Roman" pitchFamily="18" charset="0"/>
              </a:defRPr>
            </a:lvl9pPr>
          </a:lstStyle>
          <a:p>
            <a:pPr algn="ctr">
              <a:lnSpc>
                <a:spcPct val="105000"/>
              </a:lnSpc>
            </a:pPr>
            <a:r>
              <a:rPr lang="en-GB" altLang="de-DE" sz="4800" dirty="0">
                <a:latin typeface="Arial" charset="0"/>
              </a:rPr>
              <a:t>You are </a:t>
            </a:r>
          </a:p>
          <a:p>
            <a:pPr algn="ctr">
              <a:lnSpc>
                <a:spcPct val="105000"/>
              </a:lnSpc>
            </a:pPr>
            <a:r>
              <a:rPr lang="en-GB" altLang="de-DE" sz="4800" dirty="0">
                <a:latin typeface="Arial" charset="0"/>
              </a:rPr>
              <a:t>filling a gap</a:t>
            </a:r>
          </a:p>
        </p:txBody>
      </p:sp>
      <p:sp>
        <p:nvSpPr>
          <p:cNvPr id="4" name="Text Box 2"/>
          <p:cNvSpPr txBox="1">
            <a:spLocks noChangeArrowheads="1"/>
          </p:cNvSpPr>
          <p:nvPr/>
        </p:nvSpPr>
        <p:spPr bwMode="auto">
          <a:xfrm>
            <a:off x="2438400" y="1988840"/>
            <a:ext cx="2971800" cy="2631490"/>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5125" indent="-365125" algn="l">
              <a:tabLst>
                <a:tab pos="274638" algn="l"/>
              </a:tabLst>
              <a:defRPr sz="2400">
                <a:solidFill>
                  <a:schemeClr val="tx1"/>
                </a:solidFill>
                <a:latin typeface="Times New Roman" pitchFamily="18" charset="0"/>
              </a:defRPr>
            </a:lvl1pPr>
            <a:lvl2pPr marL="1508125" indent="-457200" algn="l">
              <a:tabLst>
                <a:tab pos="274638" algn="l"/>
              </a:tabLst>
              <a:defRPr sz="2400">
                <a:solidFill>
                  <a:schemeClr val="tx1"/>
                </a:solidFill>
                <a:latin typeface="Times New Roman" pitchFamily="18" charset="0"/>
              </a:defRPr>
            </a:lvl2pPr>
            <a:lvl3pPr marL="1989138" indent="-457200" algn="l">
              <a:tabLst>
                <a:tab pos="274638" algn="l"/>
              </a:tabLst>
              <a:defRPr sz="2400">
                <a:solidFill>
                  <a:schemeClr val="tx1"/>
                </a:solidFill>
                <a:latin typeface="Times New Roman" pitchFamily="18" charset="0"/>
              </a:defRPr>
            </a:lvl3pPr>
            <a:lvl4pPr marL="2625725" indent="-457200" algn="l">
              <a:tabLst>
                <a:tab pos="274638" algn="l"/>
              </a:tabLst>
              <a:defRPr sz="2400">
                <a:solidFill>
                  <a:schemeClr val="tx1"/>
                </a:solidFill>
                <a:latin typeface="Times New Roman" pitchFamily="18" charset="0"/>
              </a:defRPr>
            </a:lvl4pPr>
            <a:lvl5pPr marL="3262313" indent="-457200" algn="l">
              <a:tabLst>
                <a:tab pos="274638" algn="l"/>
              </a:tabLst>
              <a:defRPr sz="2400">
                <a:solidFill>
                  <a:schemeClr val="tx1"/>
                </a:solidFill>
                <a:latin typeface="Times New Roman" pitchFamily="18" charset="0"/>
              </a:defRPr>
            </a:lvl5pPr>
            <a:lvl6pPr marL="3719513" indent="-457200" eaLnBrk="0" fontAlgn="base" hangingPunct="0">
              <a:spcBef>
                <a:spcPct val="0"/>
              </a:spcBef>
              <a:spcAft>
                <a:spcPct val="0"/>
              </a:spcAft>
              <a:tabLst>
                <a:tab pos="274638" algn="l"/>
              </a:tabLst>
              <a:defRPr sz="2400">
                <a:solidFill>
                  <a:schemeClr val="tx1"/>
                </a:solidFill>
                <a:latin typeface="Times New Roman" pitchFamily="18" charset="0"/>
              </a:defRPr>
            </a:lvl6pPr>
            <a:lvl7pPr marL="4176713" indent="-457200" eaLnBrk="0" fontAlgn="base" hangingPunct="0">
              <a:spcBef>
                <a:spcPct val="0"/>
              </a:spcBef>
              <a:spcAft>
                <a:spcPct val="0"/>
              </a:spcAft>
              <a:tabLst>
                <a:tab pos="274638" algn="l"/>
              </a:tabLst>
              <a:defRPr sz="2400">
                <a:solidFill>
                  <a:schemeClr val="tx1"/>
                </a:solidFill>
                <a:latin typeface="Times New Roman" pitchFamily="18" charset="0"/>
              </a:defRPr>
            </a:lvl7pPr>
            <a:lvl8pPr marL="4633913" indent="-457200" eaLnBrk="0" fontAlgn="base" hangingPunct="0">
              <a:spcBef>
                <a:spcPct val="0"/>
              </a:spcBef>
              <a:spcAft>
                <a:spcPct val="0"/>
              </a:spcAft>
              <a:tabLst>
                <a:tab pos="274638" algn="l"/>
              </a:tabLst>
              <a:defRPr sz="2400">
                <a:solidFill>
                  <a:schemeClr val="tx1"/>
                </a:solidFill>
                <a:latin typeface="Times New Roman" pitchFamily="18" charset="0"/>
              </a:defRPr>
            </a:lvl8pPr>
            <a:lvl9pPr marL="5091113" indent="-457200" eaLnBrk="0" fontAlgn="base" hangingPunct="0">
              <a:spcBef>
                <a:spcPct val="0"/>
              </a:spcBef>
              <a:spcAft>
                <a:spcPct val="0"/>
              </a:spcAft>
              <a:tabLst>
                <a:tab pos="274638" algn="l"/>
              </a:tabLst>
              <a:defRPr sz="2400">
                <a:solidFill>
                  <a:schemeClr val="tx1"/>
                </a:solidFill>
                <a:latin typeface="Times New Roman" pitchFamily="18" charset="0"/>
              </a:defRPr>
            </a:lvl9pPr>
          </a:lstStyle>
          <a:p>
            <a:pPr>
              <a:lnSpc>
                <a:spcPct val="125000"/>
              </a:lnSpc>
            </a:pPr>
            <a:r>
              <a:rPr lang="en-GB" altLang="de-DE" sz="4400" dirty="0">
                <a:latin typeface="Arial" charset="0"/>
              </a:rPr>
              <a:t>	</a:t>
            </a:r>
          </a:p>
          <a:p>
            <a:pPr>
              <a:lnSpc>
                <a:spcPct val="125000"/>
              </a:lnSpc>
            </a:pPr>
            <a:endParaRPr lang="en-GB" altLang="de-DE" sz="4400" dirty="0">
              <a:latin typeface="Arial" charset="0"/>
            </a:endParaRPr>
          </a:p>
          <a:p>
            <a:pPr>
              <a:lnSpc>
                <a:spcPct val="125000"/>
              </a:lnSpc>
            </a:pPr>
            <a:endParaRPr lang="en-GB" altLang="de-DE" sz="4400" dirty="0">
              <a:latin typeface="Arial" charset="0"/>
            </a:endParaRPr>
          </a:p>
        </p:txBody>
      </p:sp>
      <p:sp>
        <p:nvSpPr>
          <p:cNvPr id="5" name="Text Box 4"/>
          <p:cNvSpPr txBox="1">
            <a:spLocks noChangeArrowheads="1"/>
          </p:cNvSpPr>
          <p:nvPr/>
        </p:nvSpPr>
        <p:spPr bwMode="auto">
          <a:xfrm>
            <a:off x="7239000" y="1988840"/>
            <a:ext cx="2590800" cy="263149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pPr>
            <a:endParaRPr lang="en-GB" altLang="de-DE" sz="4400" dirty="0">
              <a:latin typeface="Arial" charset="0"/>
            </a:endParaRPr>
          </a:p>
          <a:p>
            <a:pPr algn="l">
              <a:lnSpc>
                <a:spcPct val="125000"/>
              </a:lnSpc>
            </a:pPr>
            <a:endParaRPr lang="en-GB" altLang="de-DE" sz="4400" dirty="0">
              <a:latin typeface="Arial" charset="0"/>
            </a:endParaRPr>
          </a:p>
          <a:p>
            <a:pPr algn="l">
              <a:lnSpc>
                <a:spcPct val="125000"/>
              </a:lnSpc>
            </a:pPr>
            <a:endParaRPr lang="en-GB" altLang="de-DE" sz="4400" dirty="0">
              <a:latin typeface="Arial" charset="0"/>
            </a:endParaRPr>
          </a:p>
        </p:txBody>
      </p:sp>
      <p:sp>
        <p:nvSpPr>
          <p:cNvPr id="7" name="Textfeld 6"/>
          <p:cNvSpPr txBox="1"/>
          <p:nvPr/>
        </p:nvSpPr>
        <p:spPr>
          <a:xfrm>
            <a:off x="2539008" y="836713"/>
            <a:ext cx="2770584" cy="769441"/>
          </a:xfrm>
          <a:prstGeom prst="rect">
            <a:avLst/>
          </a:prstGeom>
          <a:noFill/>
        </p:spPr>
        <p:txBody>
          <a:bodyPr wrap="square" rtlCol="0">
            <a:spAutoFit/>
          </a:bodyPr>
          <a:lstStyle/>
          <a:p>
            <a:r>
              <a:rPr lang="en-GB" sz="4400" dirty="0"/>
              <a:t>Baseline</a:t>
            </a:r>
          </a:p>
        </p:txBody>
      </p:sp>
      <p:sp>
        <p:nvSpPr>
          <p:cNvPr id="8" name="Textfeld 7"/>
          <p:cNvSpPr txBox="1"/>
          <p:nvPr/>
        </p:nvSpPr>
        <p:spPr>
          <a:xfrm>
            <a:off x="6816080" y="871473"/>
            <a:ext cx="3449690" cy="769441"/>
          </a:xfrm>
          <a:prstGeom prst="rect">
            <a:avLst/>
          </a:prstGeom>
          <a:noFill/>
        </p:spPr>
        <p:txBody>
          <a:bodyPr wrap="square" rtlCol="0">
            <a:spAutoFit/>
          </a:bodyPr>
          <a:lstStyle/>
          <a:p>
            <a:r>
              <a:rPr lang="en-GB" sz="4400" dirty="0"/>
              <a:t>Improvement</a:t>
            </a:r>
          </a:p>
        </p:txBody>
      </p:sp>
    </p:spTree>
    <p:extLst>
      <p:ext uri="{BB962C8B-B14F-4D97-AF65-F5344CB8AC3E}">
        <p14:creationId xmlns:p14="http://schemas.microsoft.com/office/powerpoint/2010/main" val="1999758820"/>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711624" y="2204865"/>
            <a:ext cx="6922216" cy="830997"/>
          </a:xfrm>
          <a:prstGeom prst="rect">
            <a:avLst/>
          </a:prstGeom>
        </p:spPr>
        <p:txBody>
          <a:bodyPr wrap="none">
            <a:spAutoFit/>
          </a:bodyPr>
          <a:lstStyle/>
          <a:p>
            <a:r>
              <a:rPr lang="en-US" sz="4800" b="1" dirty="0">
                <a:latin typeface="Arial" panose="020B0604020202020204" pitchFamily="34" charset="0"/>
                <a:cs typeface="Arial" panose="020B0604020202020204" pitchFamily="34" charset="0"/>
              </a:rPr>
              <a:t>Other Interesting Titles</a:t>
            </a:r>
            <a:endParaRPr lang="de-DE" sz="4800" b="1" dirty="0">
              <a:latin typeface="Arial" panose="020B0604020202020204" pitchFamily="34" charset="0"/>
              <a:cs typeface="Arial" panose="020B0604020202020204" pitchFamily="34" charset="0"/>
            </a:endParaRPr>
          </a:p>
        </p:txBody>
      </p:sp>
      <p:sp>
        <p:nvSpPr>
          <p:cNvPr id="3" name="AutoShape 1029"/>
          <p:cNvSpPr>
            <a:spLocks noChangeArrowheads="1"/>
          </p:cNvSpPr>
          <p:nvPr/>
        </p:nvSpPr>
        <p:spPr bwMode="auto">
          <a:xfrm>
            <a:off x="4799856" y="3284984"/>
            <a:ext cx="2880320" cy="1469504"/>
          </a:xfrm>
          <a:prstGeom prst="rightArrow">
            <a:avLst>
              <a:gd name="adj1" fmla="val 50000"/>
              <a:gd name="adj2" fmla="val 50000"/>
            </a:avLst>
          </a:prstGeom>
          <a:solidFill>
            <a:schemeClr val="bg1">
              <a:lumMod val="65000"/>
            </a:schemeClr>
          </a:solidFill>
          <a:ln w="9525">
            <a:solidFill>
              <a:schemeClr val="tx1"/>
            </a:solidFill>
            <a:miter lim="800000"/>
            <a:headEnd/>
            <a:tailEnd/>
          </a:ln>
          <a:effectLst/>
        </p:spPr>
        <p:txBody>
          <a:bodyPr wrap="none" anchor="ctr"/>
          <a:lstStyle>
            <a:lvl1pPr>
              <a:defRPr sz="4000" b="1">
                <a:solidFill>
                  <a:schemeClr val="tx1"/>
                </a:solidFill>
                <a:latin typeface="Arial" charset="0"/>
              </a:defRPr>
            </a:lvl1pPr>
            <a:lvl2pPr marL="742950" indent="-285750">
              <a:defRPr sz="4000" b="1">
                <a:solidFill>
                  <a:schemeClr val="tx1"/>
                </a:solidFill>
                <a:latin typeface="Arial" charset="0"/>
              </a:defRPr>
            </a:lvl2pPr>
            <a:lvl3pPr marL="1143000" indent="-228600">
              <a:defRPr sz="4000" b="1">
                <a:solidFill>
                  <a:schemeClr val="tx1"/>
                </a:solidFill>
                <a:latin typeface="Arial" charset="0"/>
              </a:defRPr>
            </a:lvl3pPr>
            <a:lvl4pPr marL="1600200" indent="-228600">
              <a:defRPr sz="4000" b="1">
                <a:solidFill>
                  <a:schemeClr val="tx1"/>
                </a:solidFill>
                <a:latin typeface="Arial" charset="0"/>
              </a:defRPr>
            </a:lvl4pPr>
            <a:lvl5pPr marL="2057400" indent="-228600">
              <a:defRPr sz="4000" b="1">
                <a:solidFill>
                  <a:schemeClr val="tx1"/>
                </a:solidFill>
                <a:latin typeface="Arial" charset="0"/>
              </a:defRPr>
            </a:lvl5pPr>
            <a:lvl6pPr marL="2514600" indent="-228600" eaLnBrk="0" fontAlgn="base" hangingPunct="0">
              <a:spcBef>
                <a:spcPct val="0"/>
              </a:spcBef>
              <a:spcAft>
                <a:spcPct val="0"/>
              </a:spcAft>
              <a:defRPr sz="4000" b="1">
                <a:solidFill>
                  <a:schemeClr val="tx1"/>
                </a:solidFill>
                <a:latin typeface="Arial" charset="0"/>
              </a:defRPr>
            </a:lvl6pPr>
            <a:lvl7pPr marL="2971800" indent="-228600" eaLnBrk="0" fontAlgn="base" hangingPunct="0">
              <a:spcBef>
                <a:spcPct val="0"/>
              </a:spcBef>
              <a:spcAft>
                <a:spcPct val="0"/>
              </a:spcAft>
              <a:defRPr sz="4000" b="1">
                <a:solidFill>
                  <a:schemeClr val="tx1"/>
                </a:solidFill>
                <a:latin typeface="Arial" charset="0"/>
              </a:defRPr>
            </a:lvl7pPr>
            <a:lvl8pPr marL="3429000" indent="-228600" eaLnBrk="0" fontAlgn="base" hangingPunct="0">
              <a:spcBef>
                <a:spcPct val="0"/>
              </a:spcBef>
              <a:spcAft>
                <a:spcPct val="0"/>
              </a:spcAft>
              <a:defRPr sz="4000" b="1">
                <a:solidFill>
                  <a:schemeClr val="tx1"/>
                </a:solidFill>
                <a:latin typeface="Arial" charset="0"/>
              </a:defRPr>
            </a:lvl8pPr>
            <a:lvl9pPr marL="3886200" indent="-228600" eaLnBrk="0" fontAlgn="base" hangingPunct="0">
              <a:spcBef>
                <a:spcPct val="0"/>
              </a:spcBef>
              <a:spcAft>
                <a:spcPct val="0"/>
              </a:spcAft>
              <a:defRPr sz="4000" b="1">
                <a:solidFill>
                  <a:schemeClr val="tx1"/>
                </a:solidFill>
                <a:latin typeface="Arial" charset="0"/>
              </a:defRPr>
            </a:lvl9pPr>
          </a:lstStyle>
          <a:p>
            <a:pPr eaLnBrk="0" fontAlgn="base" hangingPunct="0">
              <a:spcBef>
                <a:spcPct val="0"/>
              </a:spcBef>
              <a:spcAft>
                <a:spcPct val="0"/>
              </a:spcAft>
            </a:pPr>
            <a:endParaRPr lang="en-GB" altLang="de-DE" dirty="0">
              <a:solidFill>
                <a:srgbClr val="000000"/>
              </a:solidFill>
            </a:endParaRPr>
          </a:p>
        </p:txBody>
      </p:sp>
    </p:spTree>
    <p:extLst>
      <p:ext uri="{BB962C8B-B14F-4D97-AF65-F5344CB8AC3E}">
        <p14:creationId xmlns:p14="http://schemas.microsoft.com/office/powerpoint/2010/main" val="3913703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4295776" y="1196976"/>
            <a:ext cx="3529013" cy="3313113"/>
            <a:chOff x="1296" y="864"/>
            <a:chExt cx="3216" cy="3014"/>
          </a:xfrm>
        </p:grpSpPr>
        <p:grpSp>
          <p:nvGrpSpPr>
            <p:cNvPr id="37892" name="Group 3"/>
            <p:cNvGrpSpPr>
              <a:grpSpLocks/>
            </p:cNvGrpSpPr>
            <p:nvPr/>
          </p:nvGrpSpPr>
          <p:grpSpPr bwMode="auto">
            <a:xfrm>
              <a:off x="1584" y="1125"/>
              <a:ext cx="2601" cy="2655"/>
              <a:chOff x="1584" y="1125"/>
              <a:chExt cx="2601" cy="2655"/>
            </a:xfrm>
          </p:grpSpPr>
          <p:sp>
            <p:nvSpPr>
              <p:cNvPr id="37894" name="Freeform 4"/>
              <p:cNvSpPr>
                <a:spLocks/>
              </p:cNvSpPr>
              <p:nvPr/>
            </p:nvSpPr>
            <p:spPr bwMode="auto">
              <a:xfrm>
                <a:off x="1584" y="1125"/>
                <a:ext cx="2601" cy="2655"/>
              </a:xfrm>
              <a:custGeom>
                <a:avLst/>
                <a:gdLst>
                  <a:gd name="T0" fmla="*/ 711 w 2601"/>
                  <a:gd name="T1" fmla="*/ 2124 h 2655"/>
                  <a:gd name="T2" fmla="*/ 585 w 2601"/>
                  <a:gd name="T3" fmla="*/ 2286 h 2655"/>
                  <a:gd name="T4" fmla="*/ 468 w 2601"/>
                  <a:gd name="T5" fmla="*/ 2169 h 2655"/>
                  <a:gd name="T6" fmla="*/ 621 w 2601"/>
                  <a:gd name="T7" fmla="*/ 2079 h 2655"/>
                  <a:gd name="T8" fmla="*/ 378 w 2601"/>
                  <a:gd name="T9" fmla="*/ 1818 h 2655"/>
                  <a:gd name="T10" fmla="*/ 72 w 2601"/>
                  <a:gd name="T11" fmla="*/ 1494 h 2655"/>
                  <a:gd name="T12" fmla="*/ 0 w 2601"/>
                  <a:gd name="T13" fmla="*/ 1161 h 2655"/>
                  <a:gd name="T14" fmla="*/ 108 w 2601"/>
                  <a:gd name="T15" fmla="*/ 639 h 2655"/>
                  <a:gd name="T16" fmla="*/ 225 w 2601"/>
                  <a:gd name="T17" fmla="*/ 198 h 2655"/>
                  <a:gd name="T18" fmla="*/ 477 w 2601"/>
                  <a:gd name="T19" fmla="*/ 225 h 2655"/>
                  <a:gd name="T20" fmla="*/ 729 w 2601"/>
                  <a:gd name="T21" fmla="*/ 945 h 2655"/>
                  <a:gd name="T22" fmla="*/ 1323 w 2601"/>
                  <a:gd name="T23" fmla="*/ 1044 h 2655"/>
                  <a:gd name="T24" fmla="*/ 1629 w 2601"/>
                  <a:gd name="T25" fmla="*/ 1260 h 2655"/>
                  <a:gd name="T26" fmla="*/ 1719 w 2601"/>
                  <a:gd name="T27" fmla="*/ 1449 h 2655"/>
                  <a:gd name="T28" fmla="*/ 1998 w 2601"/>
                  <a:gd name="T29" fmla="*/ 1431 h 2655"/>
                  <a:gd name="T30" fmla="*/ 2070 w 2601"/>
                  <a:gd name="T31" fmla="*/ 1566 h 2655"/>
                  <a:gd name="T32" fmla="*/ 2205 w 2601"/>
                  <a:gd name="T33" fmla="*/ 1656 h 2655"/>
                  <a:gd name="T34" fmla="*/ 2232 w 2601"/>
                  <a:gd name="T35" fmla="*/ 1791 h 2655"/>
                  <a:gd name="T36" fmla="*/ 2412 w 2601"/>
                  <a:gd name="T37" fmla="*/ 1863 h 2655"/>
                  <a:gd name="T38" fmla="*/ 2520 w 2601"/>
                  <a:gd name="T39" fmla="*/ 2025 h 2655"/>
                  <a:gd name="T40" fmla="*/ 2583 w 2601"/>
                  <a:gd name="T41" fmla="*/ 2322 h 2655"/>
                  <a:gd name="T42" fmla="*/ 2538 w 2601"/>
                  <a:gd name="T43" fmla="*/ 2520 h 2655"/>
                  <a:gd name="T44" fmla="*/ 2304 w 2601"/>
                  <a:gd name="T45" fmla="*/ 2448 h 2655"/>
                  <a:gd name="T46" fmla="*/ 2142 w 2601"/>
                  <a:gd name="T47" fmla="*/ 2637 h 2655"/>
                  <a:gd name="T48" fmla="*/ 1917 w 2601"/>
                  <a:gd name="T49" fmla="*/ 2655 h 2655"/>
                  <a:gd name="T50" fmla="*/ 1494 w 2601"/>
                  <a:gd name="T51" fmla="*/ 2547 h 2655"/>
                  <a:gd name="T52" fmla="*/ 1314 w 2601"/>
                  <a:gd name="T53" fmla="*/ 2358 h 2655"/>
                  <a:gd name="T54" fmla="*/ 1197 w 2601"/>
                  <a:gd name="T55" fmla="*/ 2205 h 2655"/>
                  <a:gd name="T56" fmla="*/ 1053 w 2601"/>
                  <a:gd name="T57" fmla="*/ 2259 h 2655"/>
                  <a:gd name="T58" fmla="*/ 1026 w 2601"/>
                  <a:gd name="T59" fmla="*/ 2430 h 2655"/>
                  <a:gd name="T60" fmla="*/ 828 w 2601"/>
                  <a:gd name="T61" fmla="*/ 2520 h 2655"/>
                  <a:gd name="T62" fmla="*/ 810 w 2601"/>
                  <a:gd name="T63" fmla="*/ 2376 h 2655"/>
                  <a:gd name="T64" fmla="*/ 864 w 2601"/>
                  <a:gd name="T65" fmla="*/ 2268 h 2655"/>
                  <a:gd name="T66" fmla="*/ 837 w 2601"/>
                  <a:gd name="T67" fmla="*/ 2142 h 26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601" h="2655">
                    <a:moveTo>
                      <a:pt x="837" y="2142"/>
                    </a:moveTo>
                    <a:lnTo>
                      <a:pt x="711" y="2124"/>
                    </a:lnTo>
                    <a:lnTo>
                      <a:pt x="666" y="2232"/>
                    </a:lnTo>
                    <a:lnTo>
                      <a:pt x="585" y="2286"/>
                    </a:lnTo>
                    <a:lnTo>
                      <a:pt x="513" y="2286"/>
                    </a:lnTo>
                    <a:lnTo>
                      <a:pt x="468" y="2169"/>
                    </a:lnTo>
                    <a:lnTo>
                      <a:pt x="522" y="2115"/>
                    </a:lnTo>
                    <a:lnTo>
                      <a:pt x="621" y="2079"/>
                    </a:lnTo>
                    <a:lnTo>
                      <a:pt x="522" y="2025"/>
                    </a:lnTo>
                    <a:lnTo>
                      <a:pt x="378" y="1818"/>
                    </a:lnTo>
                    <a:lnTo>
                      <a:pt x="189" y="1701"/>
                    </a:lnTo>
                    <a:lnTo>
                      <a:pt x="72" y="1494"/>
                    </a:lnTo>
                    <a:lnTo>
                      <a:pt x="63" y="1242"/>
                    </a:lnTo>
                    <a:lnTo>
                      <a:pt x="0" y="1161"/>
                    </a:lnTo>
                    <a:lnTo>
                      <a:pt x="27" y="846"/>
                    </a:lnTo>
                    <a:lnTo>
                      <a:pt x="108" y="639"/>
                    </a:lnTo>
                    <a:lnTo>
                      <a:pt x="216" y="378"/>
                    </a:lnTo>
                    <a:lnTo>
                      <a:pt x="225" y="198"/>
                    </a:lnTo>
                    <a:lnTo>
                      <a:pt x="252" y="0"/>
                    </a:lnTo>
                    <a:lnTo>
                      <a:pt x="477" y="225"/>
                    </a:lnTo>
                    <a:lnTo>
                      <a:pt x="594" y="648"/>
                    </a:lnTo>
                    <a:lnTo>
                      <a:pt x="729" y="945"/>
                    </a:lnTo>
                    <a:lnTo>
                      <a:pt x="963" y="963"/>
                    </a:lnTo>
                    <a:lnTo>
                      <a:pt x="1323" y="1044"/>
                    </a:lnTo>
                    <a:lnTo>
                      <a:pt x="1512" y="1116"/>
                    </a:lnTo>
                    <a:lnTo>
                      <a:pt x="1629" y="1260"/>
                    </a:lnTo>
                    <a:lnTo>
                      <a:pt x="1665" y="1368"/>
                    </a:lnTo>
                    <a:lnTo>
                      <a:pt x="1719" y="1449"/>
                    </a:lnTo>
                    <a:lnTo>
                      <a:pt x="1836" y="1413"/>
                    </a:lnTo>
                    <a:lnTo>
                      <a:pt x="1998" y="1431"/>
                    </a:lnTo>
                    <a:lnTo>
                      <a:pt x="2061" y="1467"/>
                    </a:lnTo>
                    <a:lnTo>
                      <a:pt x="2070" y="1566"/>
                    </a:lnTo>
                    <a:lnTo>
                      <a:pt x="2151" y="1557"/>
                    </a:lnTo>
                    <a:lnTo>
                      <a:pt x="2205" y="1656"/>
                    </a:lnTo>
                    <a:lnTo>
                      <a:pt x="2178" y="1773"/>
                    </a:lnTo>
                    <a:lnTo>
                      <a:pt x="2232" y="1791"/>
                    </a:lnTo>
                    <a:lnTo>
                      <a:pt x="2358" y="1791"/>
                    </a:lnTo>
                    <a:lnTo>
                      <a:pt x="2412" y="1863"/>
                    </a:lnTo>
                    <a:lnTo>
                      <a:pt x="2484" y="1926"/>
                    </a:lnTo>
                    <a:lnTo>
                      <a:pt x="2520" y="2025"/>
                    </a:lnTo>
                    <a:lnTo>
                      <a:pt x="2538" y="2160"/>
                    </a:lnTo>
                    <a:lnTo>
                      <a:pt x="2583" y="2322"/>
                    </a:lnTo>
                    <a:lnTo>
                      <a:pt x="2601" y="2484"/>
                    </a:lnTo>
                    <a:lnTo>
                      <a:pt x="2538" y="2520"/>
                    </a:lnTo>
                    <a:lnTo>
                      <a:pt x="2421" y="2448"/>
                    </a:lnTo>
                    <a:lnTo>
                      <a:pt x="2304" y="2448"/>
                    </a:lnTo>
                    <a:lnTo>
                      <a:pt x="2232" y="2583"/>
                    </a:lnTo>
                    <a:lnTo>
                      <a:pt x="2142" y="2637"/>
                    </a:lnTo>
                    <a:lnTo>
                      <a:pt x="2070" y="2646"/>
                    </a:lnTo>
                    <a:lnTo>
                      <a:pt x="1917" y="2655"/>
                    </a:lnTo>
                    <a:lnTo>
                      <a:pt x="1719" y="2529"/>
                    </a:lnTo>
                    <a:lnTo>
                      <a:pt x="1494" y="2547"/>
                    </a:lnTo>
                    <a:lnTo>
                      <a:pt x="1359" y="2520"/>
                    </a:lnTo>
                    <a:lnTo>
                      <a:pt x="1314" y="2358"/>
                    </a:lnTo>
                    <a:lnTo>
                      <a:pt x="1314" y="2250"/>
                    </a:lnTo>
                    <a:lnTo>
                      <a:pt x="1197" y="2205"/>
                    </a:lnTo>
                    <a:lnTo>
                      <a:pt x="1089" y="2214"/>
                    </a:lnTo>
                    <a:lnTo>
                      <a:pt x="1053" y="2259"/>
                    </a:lnTo>
                    <a:lnTo>
                      <a:pt x="1017" y="2331"/>
                    </a:lnTo>
                    <a:lnTo>
                      <a:pt x="1026" y="2430"/>
                    </a:lnTo>
                    <a:lnTo>
                      <a:pt x="945" y="2520"/>
                    </a:lnTo>
                    <a:lnTo>
                      <a:pt x="828" y="2520"/>
                    </a:lnTo>
                    <a:lnTo>
                      <a:pt x="783" y="2439"/>
                    </a:lnTo>
                    <a:lnTo>
                      <a:pt x="810" y="2376"/>
                    </a:lnTo>
                    <a:lnTo>
                      <a:pt x="900" y="2322"/>
                    </a:lnTo>
                    <a:lnTo>
                      <a:pt x="864" y="2268"/>
                    </a:lnTo>
                    <a:lnTo>
                      <a:pt x="855" y="2205"/>
                    </a:lnTo>
                    <a:lnTo>
                      <a:pt x="837" y="2142"/>
                    </a:lnTo>
                    <a:close/>
                  </a:path>
                </a:pathLst>
              </a:cu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895" name="Oval 5"/>
              <p:cNvSpPr>
                <a:spLocks noChangeArrowheads="1"/>
              </p:cNvSpPr>
              <p:nvPr/>
            </p:nvSpPr>
            <p:spPr bwMode="auto">
              <a:xfrm>
                <a:off x="2016" y="3600"/>
                <a:ext cx="216" cy="171"/>
              </a:xfrm>
              <a:prstGeom prst="ellipse">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600" b="1">
                    <a:solidFill>
                      <a:schemeClr val="tx1"/>
                    </a:solidFill>
                    <a:latin typeface="Arial" pitchFamily="34" charset="0"/>
                  </a:defRPr>
                </a:lvl1pPr>
                <a:lvl2pPr marL="742950" indent="-285750">
                  <a:defRPr sz="6600" b="1">
                    <a:solidFill>
                      <a:schemeClr val="tx1"/>
                    </a:solidFill>
                    <a:latin typeface="Arial" pitchFamily="34" charset="0"/>
                  </a:defRPr>
                </a:lvl2pPr>
                <a:lvl3pPr marL="1143000" indent="-228600">
                  <a:defRPr sz="6600" b="1">
                    <a:solidFill>
                      <a:schemeClr val="tx1"/>
                    </a:solidFill>
                    <a:latin typeface="Arial" pitchFamily="34" charset="0"/>
                  </a:defRPr>
                </a:lvl3pPr>
                <a:lvl4pPr marL="1600200" indent="-228600">
                  <a:defRPr sz="6600" b="1">
                    <a:solidFill>
                      <a:schemeClr val="tx1"/>
                    </a:solidFill>
                    <a:latin typeface="Arial" pitchFamily="34" charset="0"/>
                  </a:defRPr>
                </a:lvl4pPr>
                <a:lvl5pPr marL="2057400" indent="-228600">
                  <a:defRPr sz="6600" b="1">
                    <a:solidFill>
                      <a:schemeClr val="tx1"/>
                    </a:solidFill>
                    <a:latin typeface="Arial" pitchFamily="34" charset="0"/>
                  </a:defRPr>
                </a:lvl5pPr>
                <a:lvl6pPr marL="2514600" indent="-228600" eaLnBrk="0" fontAlgn="base" hangingPunct="0">
                  <a:spcBef>
                    <a:spcPct val="0"/>
                  </a:spcBef>
                  <a:spcAft>
                    <a:spcPct val="0"/>
                  </a:spcAft>
                  <a:defRPr sz="6600" b="1">
                    <a:solidFill>
                      <a:schemeClr val="tx1"/>
                    </a:solidFill>
                    <a:latin typeface="Arial" pitchFamily="34" charset="0"/>
                  </a:defRPr>
                </a:lvl6pPr>
                <a:lvl7pPr marL="2971800" indent="-228600" eaLnBrk="0" fontAlgn="base" hangingPunct="0">
                  <a:spcBef>
                    <a:spcPct val="0"/>
                  </a:spcBef>
                  <a:spcAft>
                    <a:spcPct val="0"/>
                  </a:spcAft>
                  <a:defRPr sz="6600" b="1">
                    <a:solidFill>
                      <a:schemeClr val="tx1"/>
                    </a:solidFill>
                    <a:latin typeface="Arial" pitchFamily="34" charset="0"/>
                  </a:defRPr>
                </a:lvl7pPr>
                <a:lvl8pPr marL="3429000" indent="-228600" eaLnBrk="0" fontAlgn="base" hangingPunct="0">
                  <a:spcBef>
                    <a:spcPct val="0"/>
                  </a:spcBef>
                  <a:spcAft>
                    <a:spcPct val="0"/>
                  </a:spcAft>
                  <a:defRPr sz="6600" b="1">
                    <a:solidFill>
                      <a:schemeClr val="tx1"/>
                    </a:solidFill>
                    <a:latin typeface="Arial" pitchFamily="34" charset="0"/>
                  </a:defRPr>
                </a:lvl8pPr>
                <a:lvl9pPr marL="3886200" indent="-228600" eaLnBrk="0" fontAlgn="base" hangingPunct="0">
                  <a:spcBef>
                    <a:spcPct val="0"/>
                  </a:spcBef>
                  <a:spcAft>
                    <a:spcPct val="0"/>
                  </a:spcAft>
                  <a:defRPr sz="6600" b="1">
                    <a:solidFill>
                      <a:schemeClr val="tx1"/>
                    </a:solidFill>
                    <a:latin typeface="Arial" pitchFamily="34" charset="0"/>
                  </a:defRPr>
                </a:lvl9pPr>
              </a:lstStyle>
              <a:p>
                <a:endParaRPr lang="de-DE" altLang="de-DE"/>
              </a:p>
            </p:txBody>
          </p:sp>
        </p:grpSp>
        <p:pic>
          <p:nvPicPr>
            <p:cNvPr id="37893" name="Picture 6" descr="GU_Füllhor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6" y="864"/>
              <a:ext cx="3216" cy="3014"/>
            </a:xfrm>
            <a:prstGeom prst="rect">
              <a:avLst/>
            </a:prstGeom>
            <a:noFill/>
            <a:ln>
              <a:noFill/>
            </a:ln>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1" name="Rectangle 7"/>
          <p:cNvSpPr>
            <a:spLocks noChangeArrowheads="1"/>
          </p:cNvSpPr>
          <p:nvPr/>
        </p:nvSpPr>
        <p:spPr bwMode="auto">
          <a:xfrm>
            <a:off x="4727575" y="4868864"/>
            <a:ext cx="360045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600" b="1">
                <a:solidFill>
                  <a:schemeClr val="tx1"/>
                </a:solidFill>
                <a:latin typeface="Arial" pitchFamily="34" charset="0"/>
              </a:defRPr>
            </a:lvl1pPr>
            <a:lvl2pPr marL="742950" indent="-285750">
              <a:defRPr sz="6600" b="1">
                <a:solidFill>
                  <a:schemeClr val="tx1"/>
                </a:solidFill>
                <a:latin typeface="Arial" pitchFamily="34" charset="0"/>
              </a:defRPr>
            </a:lvl2pPr>
            <a:lvl3pPr marL="1143000" indent="-228600">
              <a:defRPr sz="6600" b="1">
                <a:solidFill>
                  <a:schemeClr val="tx1"/>
                </a:solidFill>
                <a:latin typeface="Arial" pitchFamily="34" charset="0"/>
              </a:defRPr>
            </a:lvl3pPr>
            <a:lvl4pPr marL="1600200" indent="-228600">
              <a:defRPr sz="6600" b="1">
                <a:solidFill>
                  <a:schemeClr val="tx1"/>
                </a:solidFill>
                <a:latin typeface="Arial" pitchFamily="34" charset="0"/>
              </a:defRPr>
            </a:lvl4pPr>
            <a:lvl5pPr marL="2057400" indent="-228600">
              <a:defRPr sz="6600" b="1">
                <a:solidFill>
                  <a:schemeClr val="tx1"/>
                </a:solidFill>
                <a:latin typeface="Arial" pitchFamily="34" charset="0"/>
              </a:defRPr>
            </a:lvl5pPr>
            <a:lvl6pPr marL="2514600" indent="-228600" eaLnBrk="0" fontAlgn="base" hangingPunct="0">
              <a:spcBef>
                <a:spcPct val="0"/>
              </a:spcBef>
              <a:spcAft>
                <a:spcPct val="0"/>
              </a:spcAft>
              <a:defRPr sz="6600" b="1">
                <a:solidFill>
                  <a:schemeClr val="tx1"/>
                </a:solidFill>
                <a:latin typeface="Arial" pitchFamily="34" charset="0"/>
              </a:defRPr>
            </a:lvl6pPr>
            <a:lvl7pPr marL="2971800" indent="-228600" eaLnBrk="0" fontAlgn="base" hangingPunct="0">
              <a:spcBef>
                <a:spcPct val="0"/>
              </a:spcBef>
              <a:spcAft>
                <a:spcPct val="0"/>
              </a:spcAft>
              <a:defRPr sz="6600" b="1">
                <a:solidFill>
                  <a:schemeClr val="tx1"/>
                </a:solidFill>
                <a:latin typeface="Arial" pitchFamily="34" charset="0"/>
              </a:defRPr>
            </a:lvl7pPr>
            <a:lvl8pPr marL="3429000" indent="-228600" eaLnBrk="0" fontAlgn="base" hangingPunct="0">
              <a:spcBef>
                <a:spcPct val="0"/>
              </a:spcBef>
              <a:spcAft>
                <a:spcPct val="0"/>
              </a:spcAft>
              <a:defRPr sz="6600" b="1">
                <a:solidFill>
                  <a:schemeClr val="tx1"/>
                </a:solidFill>
                <a:latin typeface="Arial" pitchFamily="34" charset="0"/>
              </a:defRPr>
            </a:lvl8pPr>
            <a:lvl9pPr marL="3886200" indent="-228600" eaLnBrk="0" fontAlgn="base" hangingPunct="0">
              <a:spcBef>
                <a:spcPct val="0"/>
              </a:spcBef>
              <a:spcAft>
                <a:spcPct val="0"/>
              </a:spcAft>
              <a:defRPr sz="6600" b="1">
                <a:solidFill>
                  <a:schemeClr val="tx1"/>
                </a:solidFill>
                <a:latin typeface="Arial" pitchFamily="34" charset="0"/>
              </a:defRPr>
            </a:lvl9pPr>
          </a:lstStyle>
          <a:p>
            <a:r>
              <a:rPr lang="de-DE" altLang="de-DE" sz="4400" b="0" dirty="0" err="1"/>
              <a:t>You</a:t>
            </a:r>
            <a:r>
              <a:rPr lang="de-DE" altLang="de-DE" sz="4400" b="0" dirty="0"/>
              <a:t> </a:t>
            </a:r>
            <a:r>
              <a:rPr lang="de-DE" altLang="de-DE" sz="4400" b="0" dirty="0" err="1"/>
              <a:t>choose</a:t>
            </a:r>
            <a:endParaRPr lang="en-US" altLang="de-DE" sz="4400" b="0" dirty="0"/>
          </a:p>
        </p:txBody>
      </p:sp>
    </p:spTree>
    <p:extLst>
      <p:ext uri="{BB962C8B-B14F-4D97-AF65-F5344CB8AC3E}">
        <p14:creationId xmlns:p14="http://schemas.microsoft.com/office/powerpoint/2010/main" val="18444316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2161959" y="2421581"/>
            <a:ext cx="8496944" cy="106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pPr>
              <a:lnSpc>
                <a:spcPct val="150000"/>
              </a:lnSpc>
            </a:pPr>
            <a:r>
              <a:rPr lang="en-IN" altLang="de-DE" sz="4800" dirty="0">
                <a:latin typeface="Arial" pitchFamily="34" charset="0"/>
              </a:rPr>
              <a:t>"Update and new trends …"</a:t>
            </a:r>
          </a:p>
        </p:txBody>
      </p:sp>
      <p:sp>
        <p:nvSpPr>
          <p:cNvPr id="3" name="Rectangle 2"/>
          <p:cNvSpPr>
            <a:spLocks noChangeArrowheads="1"/>
          </p:cNvSpPr>
          <p:nvPr/>
        </p:nvSpPr>
        <p:spPr bwMode="auto">
          <a:xfrm>
            <a:off x="4799857" y="836712"/>
            <a:ext cx="183255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r>
              <a:rPr lang="en-IN" altLang="de-DE" sz="3300" dirty="0">
                <a:latin typeface="Arial" pitchFamily="34" charset="0"/>
              </a:rPr>
              <a:t>Example</a:t>
            </a:r>
          </a:p>
        </p:txBody>
      </p:sp>
    </p:spTree>
    <p:extLst>
      <p:ext uri="{BB962C8B-B14F-4D97-AF65-F5344CB8AC3E}">
        <p14:creationId xmlns:p14="http://schemas.microsoft.com/office/powerpoint/2010/main" val="348758439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2639617" y="2395262"/>
            <a:ext cx="6385413" cy="106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pPr>
              <a:lnSpc>
                <a:spcPct val="150000"/>
              </a:lnSpc>
            </a:pPr>
            <a:r>
              <a:rPr lang="en-IN" altLang="de-DE" sz="4800" dirty="0">
                <a:latin typeface="Arial" pitchFamily="34" charset="0"/>
              </a:rPr>
              <a:t>"3 Myths about …"</a:t>
            </a:r>
          </a:p>
        </p:txBody>
      </p:sp>
      <p:sp>
        <p:nvSpPr>
          <p:cNvPr id="3" name="Rectangle 2"/>
          <p:cNvSpPr>
            <a:spLocks noChangeArrowheads="1"/>
          </p:cNvSpPr>
          <p:nvPr/>
        </p:nvSpPr>
        <p:spPr bwMode="auto">
          <a:xfrm>
            <a:off x="4799857" y="836712"/>
            <a:ext cx="183255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r>
              <a:rPr lang="en-IN" altLang="de-DE" sz="3300" dirty="0">
                <a:latin typeface="Arial" pitchFamily="34" charset="0"/>
              </a:rPr>
              <a:t>Example</a:t>
            </a:r>
          </a:p>
        </p:txBody>
      </p:sp>
    </p:spTree>
    <p:extLst>
      <p:ext uri="{BB962C8B-B14F-4D97-AF65-F5344CB8AC3E}">
        <p14:creationId xmlns:p14="http://schemas.microsoft.com/office/powerpoint/2010/main" val="244443357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2639617" y="2395262"/>
            <a:ext cx="6385413" cy="106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pPr>
              <a:lnSpc>
                <a:spcPct val="150000"/>
              </a:lnSpc>
            </a:pPr>
            <a:r>
              <a:rPr lang="en-IN" altLang="de-DE" sz="4800" dirty="0">
                <a:latin typeface="Arial" pitchFamily="34" charset="0"/>
              </a:rPr>
              <a:t>"Why …"</a:t>
            </a:r>
          </a:p>
        </p:txBody>
      </p:sp>
      <p:sp>
        <p:nvSpPr>
          <p:cNvPr id="3" name="Rectangle 2"/>
          <p:cNvSpPr>
            <a:spLocks noChangeArrowheads="1"/>
          </p:cNvSpPr>
          <p:nvPr/>
        </p:nvSpPr>
        <p:spPr bwMode="auto">
          <a:xfrm>
            <a:off x="4799857" y="836712"/>
            <a:ext cx="183255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r>
              <a:rPr lang="en-IN" altLang="de-DE" sz="3300" dirty="0">
                <a:latin typeface="Arial" pitchFamily="34" charset="0"/>
              </a:rPr>
              <a:t>Example</a:t>
            </a:r>
          </a:p>
        </p:txBody>
      </p:sp>
    </p:spTree>
    <p:extLst>
      <p:ext uri="{BB962C8B-B14F-4D97-AF65-F5344CB8AC3E}">
        <p14:creationId xmlns:p14="http://schemas.microsoft.com/office/powerpoint/2010/main" val="1286186918"/>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2639616" y="2395262"/>
            <a:ext cx="7776864" cy="106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pPr>
              <a:lnSpc>
                <a:spcPct val="150000"/>
              </a:lnSpc>
            </a:pPr>
            <a:r>
              <a:rPr lang="en-IN" altLang="de-DE" sz="4800" dirty="0">
                <a:latin typeface="Arial" pitchFamily="34" charset="0"/>
              </a:rPr>
              <a:t>"The Pros and Cons of …"</a:t>
            </a:r>
          </a:p>
        </p:txBody>
      </p:sp>
      <p:sp>
        <p:nvSpPr>
          <p:cNvPr id="3" name="Rectangle 2"/>
          <p:cNvSpPr>
            <a:spLocks noChangeArrowheads="1"/>
          </p:cNvSpPr>
          <p:nvPr/>
        </p:nvSpPr>
        <p:spPr bwMode="auto">
          <a:xfrm>
            <a:off x="4799857" y="836712"/>
            <a:ext cx="183255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r>
              <a:rPr lang="en-IN" altLang="de-DE" sz="3300" dirty="0">
                <a:latin typeface="Arial" pitchFamily="34" charset="0"/>
              </a:rPr>
              <a:t>Example</a:t>
            </a:r>
          </a:p>
        </p:txBody>
      </p:sp>
    </p:spTree>
    <p:extLst>
      <p:ext uri="{BB962C8B-B14F-4D97-AF65-F5344CB8AC3E}">
        <p14:creationId xmlns:p14="http://schemas.microsoft.com/office/powerpoint/2010/main" val="2314078633"/>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3396208" y="3406875"/>
            <a:ext cx="5665333" cy="1783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pPr>
              <a:lnSpc>
                <a:spcPct val="120000"/>
              </a:lnSpc>
            </a:pPr>
            <a:r>
              <a:rPr lang="en-IN" altLang="de-DE" sz="4800" dirty="0">
                <a:latin typeface="Arial" pitchFamily="34" charset="0"/>
              </a:rPr>
              <a:t>Take them on a </a:t>
            </a:r>
          </a:p>
          <a:p>
            <a:pPr>
              <a:lnSpc>
                <a:spcPct val="120000"/>
              </a:lnSpc>
            </a:pPr>
            <a:r>
              <a:rPr lang="en-IN" altLang="de-DE" sz="4800" dirty="0">
                <a:latin typeface="Arial" pitchFamily="34" charset="0"/>
              </a:rPr>
              <a:t>journey of discovery</a:t>
            </a: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073" y="1052736"/>
            <a:ext cx="4419600"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912115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8965" name="Text Box 5"/>
          <p:cNvSpPr txBox="1">
            <a:spLocks noChangeArrowheads="1"/>
          </p:cNvSpPr>
          <p:nvPr/>
        </p:nvSpPr>
        <p:spPr bwMode="auto">
          <a:xfrm>
            <a:off x="2171564" y="1916833"/>
            <a:ext cx="7524836" cy="1063433"/>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50000"/>
              </a:lnSpc>
            </a:pPr>
            <a:r>
              <a:rPr lang="en-GB" altLang="de-DE" sz="4800" dirty="0">
                <a:latin typeface="Arial" charset="0"/>
              </a:rPr>
              <a:t>Understand your audience</a:t>
            </a:r>
          </a:p>
        </p:txBody>
      </p:sp>
    </p:spTree>
    <p:extLst>
      <p:ext uri="{BB962C8B-B14F-4D97-AF65-F5344CB8AC3E}">
        <p14:creationId xmlns:p14="http://schemas.microsoft.com/office/powerpoint/2010/main" val="1356777989"/>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9091" name="Text Box 3"/>
          <p:cNvSpPr txBox="1">
            <a:spLocks noChangeArrowheads="1"/>
          </p:cNvSpPr>
          <p:nvPr/>
        </p:nvSpPr>
        <p:spPr bwMode="auto">
          <a:xfrm>
            <a:off x="1775520" y="127001"/>
            <a:ext cx="885438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de-DE" sz="4400" dirty="0">
                <a:latin typeface="Arial" charset="0"/>
              </a:rPr>
              <a:t>Your presentation should address</a:t>
            </a:r>
          </a:p>
        </p:txBody>
      </p:sp>
      <p:sp>
        <p:nvSpPr>
          <p:cNvPr id="11609093" name="Text Box 5"/>
          <p:cNvSpPr txBox="1">
            <a:spLocks noChangeArrowheads="1"/>
          </p:cNvSpPr>
          <p:nvPr/>
        </p:nvSpPr>
        <p:spPr bwMode="auto">
          <a:xfrm>
            <a:off x="6490901" y="4005064"/>
            <a:ext cx="41148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GB" altLang="de-DE" sz="4400" dirty="0">
                <a:solidFill>
                  <a:srgbClr val="000000"/>
                </a:solidFill>
                <a:latin typeface="Arial" charset="0"/>
              </a:rPr>
              <a:t>the audience's interest</a:t>
            </a:r>
            <a:endParaRPr lang="en-US" altLang="de-DE" sz="4400" dirty="0">
              <a:solidFill>
                <a:srgbClr val="000000"/>
              </a:solidFill>
              <a:latin typeface="Arial" charset="0"/>
            </a:endParaRPr>
          </a:p>
        </p:txBody>
      </p:sp>
      <p:pic>
        <p:nvPicPr>
          <p:cNvPr id="1160909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224" y="2376888"/>
            <a:ext cx="1614488" cy="150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0909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5519" y="1219200"/>
            <a:ext cx="2747963" cy="226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861049"/>
            <a:ext cx="2362200" cy="220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6"/>
          <p:cNvSpPr>
            <a:spLocks noChangeArrowheads="1"/>
          </p:cNvSpPr>
          <p:nvPr/>
        </p:nvSpPr>
        <p:spPr bwMode="auto">
          <a:xfrm>
            <a:off x="6888088" y="5539680"/>
            <a:ext cx="647700" cy="647700"/>
          </a:xfrm>
          <a:prstGeom prst="ellipse">
            <a:avLst/>
          </a:prstGeom>
          <a:noFill/>
          <a:ln w="25400">
            <a:solidFill>
              <a:srgbClr val="DDDDDD"/>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a:p>
        </p:txBody>
      </p:sp>
      <p:sp>
        <p:nvSpPr>
          <p:cNvPr id="9" name="Oval 6"/>
          <p:cNvSpPr>
            <a:spLocks noChangeArrowheads="1"/>
          </p:cNvSpPr>
          <p:nvPr/>
        </p:nvSpPr>
        <p:spPr bwMode="auto">
          <a:xfrm>
            <a:off x="7211938" y="5539680"/>
            <a:ext cx="647700" cy="647700"/>
          </a:xfrm>
          <a:prstGeom prst="ellipse">
            <a:avLst/>
          </a:prstGeom>
          <a:noFill/>
          <a:ln w="25400">
            <a:solidFill>
              <a:srgbClr val="DDDDDD"/>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a:p>
        </p:txBody>
      </p:sp>
    </p:spTree>
    <p:extLst>
      <p:ext uri="{BB962C8B-B14F-4D97-AF65-F5344CB8AC3E}">
        <p14:creationId xmlns:p14="http://schemas.microsoft.com/office/powerpoint/2010/main" val="41902808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8818" name="Text Box 2"/>
          <p:cNvSpPr txBox="1">
            <a:spLocks noChangeArrowheads="1"/>
          </p:cNvSpPr>
          <p:nvPr/>
        </p:nvSpPr>
        <p:spPr bwMode="auto">
          <a:xfrm>
            <a:off x="1524000" y="152401"/>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de-DE" sz="4800" b="1" dirty="0">
                <a:latin typeface="Arial" charset="0"/>
              </a:rPr>
              <a:t>Main Pitfall</a:t>
            </a:r>
            <a:endParaRPr lang="en-GB" altLang="de-DE" sz="4000" b="1" dirty="0">
              <a:latin typeface="Arial" charset="0"/>
            </a:endParaRPr>
          </a:p>
        </p:txBody>
      </p:sp>
      <p:sp>
        <p:nvSpPr>
          <p:cNvPr id="5538819" name="Text Box 3"/>
          <p:cNvSpPr txBox="1">
            <a:spLocks noChangeArrowheads="1"/>
          </p:cNvSpPr>
          <p:nvPr/>
        </p:nvSpPr>
        <p:spPr bwMode="auto">
          <a:xfrm>
            <a:off x="3688904" y="2286000"/>
            <a:ext cx="6979096" cy="1642694"/>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pPr>
            <a:r>
              <a:rPr lang="en-GB" altLang="de-DE" sz="4400" dirty="0">
                <a:latin typeface="Arial" charset="0"/>
              </a:rPr>
              <a:t> Presenting </a:t>
            </a:r>
            <a:r>
              <a:rPr lang="en-US" altLang="de-DE" sz="4400" dirty="0">
                <a:latin typeface="Arial" charset="0"/>
              </a:rPr>
              <a:t>more </a:t>
            </a:r>
          </a:p>
          <a:p>
            <a:pPr>
              <a:lnSpc>
                <a:spcPct val="120000"/>
              </a:lnSpc>
            </a:pPr>
            <a:r>
              <a:rPr lang="en-US" altLang="de-DE" sz="4400" dirty="0">
                <a:latin typeface="Arial" charset="0"/>
              </a:rPr>
              <a:t> than necessary</a:t>
            </a:r>
            <a:endParaRPr lang="en-GB" altLang="de-DE" sz="4600" dirty="0">
              <a:latin typeface="Arial" charset="0"/>
            </a:endParaRPr>
          </a:p>
        </p:txBody>
      </p:sp>
      <p:sp>
        <p:nvSpPr>
          <p:cNvPr id="5538822" name="Text Box 6"/>
          <p:cNvSpPr txBox="1">
            <a:spLocks noChangeArrowheads="1"/>
          </p:cNvSpPr>
          <p:nvPr/>
        </p:nvSpPr>
        <p:spPr bwMode="auto">
          <a:xfrm>
            <a:off x="1752600" y="1066801"/>
            <a:ext cx="1676400" cy="505657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50000"/>
              </a:lnSpc>
            </a:pPr>
            <a:endParaRPr lang="en-GB" altLang="de-DE" sz="4000">
              <a:latin typeface="Arial" charset="0"/>
            </a:endParaRPr>
          </a:p>
          <a:p>
            <a:pPr algn="l">
              <a:lnSpc>
                <a:spcPct val="50000"/>
              </a:lnSpc>
            </a:pPr>
            <a:endParaRPr lang="en-GB" altLang="de-DE" sz="4000">
              <a:latin typeface="Arial" charset="0"/>
            </a:endParaRPr>
          </a:p>
          <a:p>
            <a:pPr algn="l">
              <a:lnSpc>
                <a:spcPct val="50000"/>
              </a:lnSpc>
            </a:pPr>
            <a:endParaRPr lang="en-GB" altLang="de-DE" sz="4000">
              <a:latin typeface="Arial" charset="0"/>
            </a:endParaRPr>
          </a:p>
          <a:p>
            <a:pPr algn="l">
              <a:lnSpc>
                <a:spcPct val="50000"/>
              </a:lnSpc>
            </a:pPr>
            <a:endParaRPr lang="en-GB" altLang="de-DE" sz="4000">
              <a:latin typeface="Arial" charset="0"/>
            </a:endParaRPr>
          </a:p>
          <a:p>
            <a:pPr algn="l">
              <a:lnSpc>
                <a:spcPct val="50000"/>
              </a:lnSpc>
            </a:pPr>
            <a:endParaRPr lang="en-GB" altLang="de-DE" sz="4000">
              <a:latin typeface="Arial" charset="0"/>
            </a:endParaRPr>
          </a:p>
          <a:p>
            <a:pPr algn="l">
              <a:lnSpc>
                <a:spcPct val="50000"/>
              </a:lnSpc>
            </a:pPr>
            <a:r>
              <a:rPr lang="en-GB" altLang="de-DE" sz="4000">
                <a:latin typeface="Arial" charset="0"/>
              </a:rPr>
              <a:t>• </a:t>
            </a:r>
          </a:p>
          <a:p>
            <a:pPr algn="l">
              <a:lnSpc>
                <a:spcPct val="50000"/>
              </a:lnSpc>
            </a:pPr>
            <a:r>
              <a:rPr lang="en-GB" altLang="de-DE" sz="4000">
                <a:latin typeface="Arial" charset="0"/>
              </a:rPr>
              <a:t>•</a:t>
            </a:r>
          </a:p>
          <a:p>
            <a:pPr algn="l">
              <a:lnSpc>
                <a:spcPct val="50000"/>
              </a:lnSpc>
            </a:pPr>
            <a:r>
              <a:rPr lang="en-GB" altLang="de-DE" sz="4000">
                <a:latin typeface="Arial" charset="0"/>
              </a:rPr>
              <a:t>• </a:t>
            </a:r>
          </a:p>
          <a:p>
            <a:pPr algn="l">
              <a:lnSpc>
                <a:spcPct val="50000"/>
              </a:lnSpc>
            </a:pPr>
            <a:r>
              <a:rPr lang="en-GB" altLang="de-DE" sz="4000">
                <a:latin typeface="Arial" charset="0"/>
              </a:rPr>
              <a:t>• </a:t>
            </a:r>
          </a:p>
          <a:p>
            <a:pPr algn="l">
              <a:lnSpc>
                <a:spcPct val="50000"/>
              </a:lnSpc>
            </a:pPr>
            <a:r>
              <a:rPr lang="en-GB" altLang="de-DE" sz="4000">
                <a:latin typeface="Arial" charset="0"/>
              </a:rPr>
              <a:t>• </a:t>
            </a:r>
          </a:p>
          <a:p>
            <a:pPr algn="l">
              <a:lnSpc>
                <a:spcPct val="50000"/>
              </a:lnSpc>
            </a:pPr>
            <a:r>
              <a:rPr lang="en-GB" altLang="de-DE" sz="4000">
                <a:latin typeface="Arial" charset="0"/>
              </a:rPr>
              <a:t>• </a:t>
            </a:r>
          </a:p>
          <a:p>
            <a:pPr algn="l">
              <a:lnSpc>
                <a:spcPct val="50000"/>
              </a:lnSpc>
            </a:pPr>
            <a:r>
              <a:rPr lang="en-GB" altLang="de-DE" sz="4000">
                <a:latin typeface="Arial" charset="0"/>
              </a:rPr>
              <a:t>•</a:t>
            </a:r>
          </a:p>
          <a:p>
            <a:pPr algn="l">
              <a:lnSpc>
                <a:spcPct val="50000"/>
              </a:lnSpc>
            </a:pPr>
            <a:r>
              <a:rPr lang="en-GB" altLang="de-DE" sz="4000">
                <a:latin typeface="Arial" charset="0"/>
              </a:rPr>
              <a:t>•</a:t>
            </a:r>
          </a:p>
          <a:p>
            <a:pPr algn="l">
              <a:lnSpc>
                <a:spcPct val="50000"/>
              </a:lnSpc>
            </a:pPr>
            <a:r>
              <a:rPr lang="en-GB" altLang="de-DE" sz="4000">
                <a:latin typeface="Arial" charset="0"/>
              </a:rPr>
              <a:t>• </a:t>
            </a:r>
          </a:p>
          <a:p>
            <a:pPr algn="l">
              <a:lnSpc>
                <a:spcPct val="50000"/>
              </a:lnSpc>
            </a:pPr>
            <a:r>
              <a:rPr lang="en-GB" altLang="de-DE" sz="4000">
                <a:latin typeface="Arial" charset="0"/>
              </a:rPr>
              <a:t>• </a:t>
            </a:r>
          </a:p>
          <a:p>
            <a:pPr algn="l">
              <a:lnSpc>
                <a:spcPct val="50000"/>
              </a:lnSpc>
            </a:pPr>
            <a:r>
              <a:rPr lang="en-GB" altLang="de-DE" sz="4000">
                <a:latin typeface="Arial" charset="0"/>
              </a:rPr>
              <a:t>•</a:t>
            </a:r>
            <a:endParaRPr lang="en-US" altLang="de-DE" sz="4000">
              <a:latin typeface="Arial" charset="0"/>
            </a:endParaRPr>
          </a:p>
        </p:txBody>
      </p:sp>
      <p:pic>
        <p:nvPicPr>
          <p:cNvPr id="55388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0" y="1150938"/>
            <a:ext cx="1524000" cy="109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87162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38819"/>
                                        </p:tgtEl>
                                        <p:attrNameLst>
                                          <p:attrName>style.visibility</p:attrName>
                                        </p:attrNameLst>
                                      </p:cBhvr>
                                      <p:to>
                                        <p:strVal val="visible"/>
                                      </p:to>
                                    </p:set>
                                    <p:animEffect transition="in" filter="wipe(left)">
                                      <p:cBhvr>
                                        <p:cTn id="7" dur="500"/>
                                        <p:tgtEl>
                                          <p:spTgt spid="5538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881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8965" name="Text Box 5"/>
          <p:cNvSpPr txBox="1">
            <a:spLocks noChangeArrowheads="1"/>
          </p:cNvSpPr>
          <p:nvPr/>
        </p:nvSpPr>
        <p:spPr bwMode="auto">
          <a:xfrm>
            <a:off x="1847528" y="1268760"/>
            <a:ext cx="8496944" cy="3279424"/>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50000"/>
              </a:lnSpc>
            </a:pPr>
            <a:r>
              <a:rPr lang="en-GB" altLang="de-DE" sz="4800" dirty="0">
                <a:latin typeface="Arial" charset="0"/>
              </a:rPr>
              <a:t>Do </a:t>
            </a:r>
            <a:r>
              <a:rPr lang="en-GB" altLang="de-DE" sz="4800" b="1" dirty="0">
                <a:latin typeface="Arial" charset="0"/>
              </a:rPr>
              <a:t>not</a:t>
            </a:r>
            <a:r>
              <a:rPr lang="en-GB" altLang="de-DE" sz="4800" dirty="0">
                <a:latin typeface="Arial" charset="0"/>
              </a:rPr>
              <a:t> pack too much content into your presentation.</a:t>
            </a:r>
          </a:p>
          <a:p>
            <a:pPr algn="l">
              <a:lnSpc>
                <a:spcPct val="150000"/>
              </a:lnSpc>
            </a:pPr>
            <a:r>
              <a:rPr lang="en-GB" altLang="de-DE" sz="4800">
                <a:latin typeface="Arial" charset="0"/>
              </a:rPr>
              <a:t>Instead:</a:t>
            </a:r>
            <a:endParaRPr lang="en-GB" altLang="de-DE" sz="4800" dirty="0">
              <a:latin typeface="Arial" charset="0"/>
            </a:endParaRPr>
          </a:p>
        </p:txBody>
      </p:sp>
    </p:spTree>
    <p:extLst>
      <p:ext uri="{BB962C8B-B14F-4D97-AF65-F5344CB8AC3E}">
        <p14:creationId xmlns:p14="http://schemas.microsoft.com/office/powerpoint/2010/main" val="752831996"/>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8965" name="Text Box 5"/>
          <p:cNvSpPr txBox="1">
            <a:spLocks noChangeArrowheads="1"/>
          </p:cNvSpPr>
          <p:nvPr/>
        </p:nvSpPr>
        <p:spPr bwMode="auto">
          <a:xfrm>
            <a:off x="4734569" y="1628801"/>
            <a:ext cx="2520280" cy="1063433"/>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50000"/>
              </a:lnSpc>
            </a:pPr>
            <a:r>
              <a:rPr lang="en-GB" altLang="de-DE" sz="4800" b="1" dirty="0">
                <a:latin typeface="Arial" charset="0"/>
              </a:rPr>
              <a:t>Focus</a:t>
            </a:r>
          </a:p>
        </p:txBody>
      </p:sp>
      <p:sp>
        <p:nvSpPr>
          <p:cNvPr id="3" name="Rechteck 2"/>
          <p:cNvSpPr/>
          <p:nvPr/>
        </p:nvSpPr>
        <p:spPr>
          <a:xfrm>
            <a:off x="2999657" y="3501009"/>
            <a:ext cx="6961495" cy="830997"/>
          </a:xfrm>
          <a:prstGeom prst="rect">
            <a:avLst/>
          </a:prstGeom>
        </p:spPr>
        <p:txBody>
          <a:bodyPr wrap="square">
            <a:spAutoFit/>
          </a:bodyPr>
          <a:lstStyle/>
          <a:p>
            <a:r>
              <a:rPr lang="en-GB" sz="4800" dirty="0">
                <a:latin typeface="Arial" panose="020B0604020202020204" pitchFamily="34" charset="0"/>
                <a:cs typeface="Arial" panose="020B0604020202020204" pitchFamily="34" charset="0"/>
              </a:rPr>
              <a:t>on the essentials</a:t>
            </a:r>
          </a:p>
        </p:txBody>
      </p:sp>
    </p:spTree>
    <p:extLst>
      <p:ext uri="{BB962C8B-B14F-4D97-AF65-F5344CB8AC3E}">
        <p14:creationId xmlns:p14="http://schemas.microsoft.com/office/powerpoint/2010/main" val="413701068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905000" y="152400"/>
            <a:ext cx="8534400" cy="72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600" b="1">
                <a:solidFill>
                  <a:schemeClr val="tx1"/>
                </a:solidFill>
                <a:latin typeface="Arial" pitchFamily="34" charset="0"/>
              </a:defRPr>
            </a:lvl1pPr>
            <a:lvl2pPr marL="742950" indent="-285750">
              <a:defRPr sz="6600" b="1">
                <a:solidFill>
                  <a:schemeClr val="tx1"/>
                </a:solidFill>
                <a:latin typeface="Arial" pitchFamily="34" charset="0"/>
              </a:defRPr>
            </a:lvl2pPr>
            <a:lvl3pPr marL="1143000" indent="-228600">
              <a:defRPr sz="6600" b="1">
                <a:solidFill>
                  <a:schemeClr val="tx1"/>
                </a:solidFill>
                <a:latin typeface="Arial" pitchFamily="34" charset="0"/>
              </a:defRPr>
            </a:lvl3pPr>
            <a:lvl4pPr marL="1600200" indent="-228600">
              <a:defRPr sz="6600" b="1">
                <a:solidFill>
                  <a:schemeClr val="tx1"/>
                </a:solidFill>
                <a:latin typeface="Arial" pitchFamily="34" charset="0"/>
              </a:defRPr>
            </a:lvl4pPr>
            <a:lvl5pPr marL="2057400" indent="-228600">
              <a:defRPr sz="6600" b="1">
                <a:solidFill>
                  <a:schemeClr val="tx1"/>
                </a:solidFill>
                <a:latin typeface="Arial" pitchFamily="34" charset="0"/>
              </a:defRPr>
            </a:lvl5pPr>
            <a:lvl6pPr marL="2514600" indent="-228600" eaLnBrk="0" fontAlgn="base" hangingPunct="0">
              <a:spcBef>
                <a:spcPct val="0"/>
              </a:spcBef>
              <a:spcAft>
                <a:spcPct val="0"/>
              </a:spcAft>
              <a:defRPr sz="6600" b="1">
                <a:solidFill>
                  <a:schemeClr val="tx1"/>
                </a:solidFill>
                <a:latin typeface="Arial" pitchFamily="34" charset="0"/>
              </a:defRPr>
            </a:lvl6pPr>
            <a:lvl7pPr marL="2971800" indent="-228600" eaLnBrk="0" fontAlgn="base" hangingPunct="0">
              <a:spcBef>
                <a:spcPct val="0"/>
              </a:spcBef>
              <a:spcAft>
                <a:spcPct val="0"/>
              </a:spcAft>
              <a:defRPr sz="6600" b="1">
                <a:solidFill>
                  <a:schemeClr val="tx1"/>
                </a:solidFill>
                <a:latin typeface="Arial" pitchFamily="34" charset="0"/>
              </a:defRPr>
            </a:lvl7pPr>
            <a:lvl8pPr marL="3429000" indent="-228600" eaLnBrk="0" fontAlgn="base" hangingPunct="0">
              <a:spcBef>
                <a:spcPct val="0"/>
              </a:spcBef>
              <a:spcAft>
                <a:spcPct val="0"/>
              </a:spcAft>
              <a:defRPr sz="6600" b="1">
                <a:solidFill>
                  <a:schemeClr val="tx1"/>
                </a:solidFill>
                <a:latin typeface="Arial" pitchFamily="34" charset="0"/>
              </a:defRPr>
            </a:lvl8pPr>
            <a:lvl9pPr marL="3886200" indent="-228600" eaLnBrk="0" fontAlgn="base" hangingPunct="0">
              <a:spcBef>
                <a:spcPct val="0"/>
              </a:spcBef>
              <a:spcAft>
                <a:spcPct val="0"/>
              </a:spcAft>
              <a:defRPr sz="6600" b="1">
                <a:solidFill>
                  <a:schemeClr val="tx1"/>
                </a:solidFill>
                <a:latin typeface="Arial" pitchFamily="34" charset="0"/>
              </a:defRPr>
            </a:lvl9pPr>
          </a:lstStyle>
          <a:p>
            <a:pPr>
              <a:lnSpc>
                <a:spcPct val="105000"/>
              </a:lnSpc>
            </a:pPr>
            <a:endParaRPr lang="de-DE" altLang="de-DE" sz="4200" b="0">
              <a:solidFill>
                <a:srgbClr val="000066"/>
              </a:solidFill>
            </a:endParaRPr>
          </a:p>
        </p:txBody>
      </p:sp>
      <p:sp>
        <p:nvSpPr>
          <p:cNvPr id="40964" name="AutoShape 4"/>
          <p:cNvSpPr>
            <a:spLocks noChangeArrowheads="1"/>
          </p:cNvSpPr>
          <p:nvPr/>
        </p:nvSpPr>
        <p:spPr bwMode="auto">
          <a:xfrm rot="5400000">
            <a:off x="5210958" y="512949"/>
            <a:ext cx="1985612" cy="7705352"/>
          </a:xfrm>
          <a:prstGeom prst="flowChartDelay">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square" lIns="90000" tIns="46800" rIns="90000" bIns="46800" anchor="ctr">
            <a:spAutoFit/>
          </a:bodyPr>
          <a:lstStyle>
            <a:lvl1pPr>
              <a:defRPr sz="6600" b="1">
                <a:solidFill>
                  <a:schemeClr val="tx1"/>
                </a:solidFill>
                <a:latin typeface="Arial" pitchFamily="34" charset="0"/>
              </a:defRPr>
            </a:lvl1pPr>
            <a:lvl2pPr marL="742950" indent="-285750">
              <a:defRPr sz="6600" b="1">
                <a:solidFill>
                  <a:schemeClr val="tx1"/>
                </a:solidFill>
                <a:latin typeface="Arial" pitchFamily="34" charset="0"/>
              </a:defRPr>
            </a:lvl2pPr>
            <a:lvl3pPr marL="1143000" indent="-228600">
              <a:defRPr sz="6600" b="1">
                <a:solidFill>
                  <a:schemeClr val="tx1"/>
                </a:solidFill>
                <a:latin typeface="Arial" pitchFamily="34" charset="0"/>
              </a:defRPr>
            </a:lvl3pPr>
            <a:lvl4pPr marL="1600200" indent="-228600">
              <a:defRPr sz="6600" b="1">
                <a:solidFill>
                  <a:schemeClr val="tx1"/>
                </a:solidFill>
                <a:latin typeface="Arial" pitchFamily="34" charset="0"/>
              </a:defRPr>
            </a:lvl4pPr>
            <a:lvl5pPr marL="2057400" indent="-228600">
              <a:defRPr sz="6600" b="1">
                <a:solidFill>
                  <a:schemeClr val="tx1"/>
                </a:solidFill>
                <a:latin typeface="Arial" pitchFamily="34" charset="0"/>
              </a:defRPr>
            </a:lvl5pPr>
            <a:lvl6pPr marL="2514600" indent="-228600" eaLnBrk="0" fontAlgn="base" hangingPunct="0">
              <a:spcBef>
                <a:spcPct val="0"/>
              </a:spcBef>
              <a:spcAft>
                <a:spcPct val="0"/>
              </a:spcAft>
              <a:defRPr sz="6600" b="1">
                <a:solidFill>
                  <a:schemeClr val="tx1"/>
                </a:solidFill>
                <a:latin typeface="Arial" pitchFamily="34" charset="0"/>
              </a:defRPr>
            </a:lvl6pPr>
            <a:lvl7pPr marL="2971800" indent="-228600" eaLnBrk="0" fontAlgn="base" hangingPunct="0">
              <a:spcBef>
                <a:spcPct val="0"/>
              </a:spcBef>
              <a:spcAft>
                <a:spcPct val="0"/>
              </a:spcAft>
              <a:defRPr sz="6600" b="1">
                <a:solidFill>
                  <a:schemeClr val="tx1"/>
                </a:solidFill>
                <a:latin typeface="Arial" pitchFamily="34" charset="0"/>
              </a:defRPr>
            </a:lvl7pPr>
            <a:lvl8pPr marL="3429000" indent="-228600" eaLnBrk="0" fontAlgn="base" hangingPunct="0">
              <a:spcBef>
                <a:spcPct val="0"/>
              </a:spcBef>
              <a:spcAft>
                <a:spcPct val="0"/>
              </a:spcAft>
              <a:defRPr sz="6600" b="1">
                <a:solidFill>
                  <a:schemeClr val="tx1"/>
                </a:solidFill>
                <a:latin typeface="Arial" pitchFamily="34" charset="0"/>
              </a:defRPr>
            </a:lvl8pPr>
            <a:lvl9pPr marL="3886200" indent="-228600" eaLnBrk="0" fontAlgn="base" hangingPunct="0">
              <a:spcBef>
                <a:spcPct val="0"/>
              </a:spcBef>
              <a:spcAft>
                <a:spcPct val="0"/>
              </a:spcAft>
              <a:defRPr sz="6600" b="1">
                <a:solidFill>
                  <a:schemeClr val="tx1"/>
                </a:solidFill>
                <a:latin typeface="Arial" pitchFamily="34" charset="0"/>
              </a:defRPr>
            </a:lvl9pPr>
          </a:lstStyle>
          <a:p>
            <a:pPr algn="ctr"/>
            <a:endParaRPr lang="en-US" altLang="de-DE" sz="3300">
              <a:solidFill>
                <a:srgbClr val="333399"/>
              </a:solidFill>
              <a:latin typeface="Abadi MT Condensed Light" pitchFamily="34" charset="0"/>
            </a:endParaRPr>
          </a:p>
          <a:p>
            <a:pPr algn="ctr"/>
            <a:endParaRPr lang="en-US" altLang="de-DE" sz="3300">
              <a:solidFill>
                <a:srgbClr val="333399"/>
              </a:solidFill>
              <a:latin typeface="Abadi MT Condensed Light" pitchFamily="34" charset="0"/>
            </a:endParaRPr>
          </a:p>
          <a:p>
            <a:pPr algn="ctr"/>
            <a:endParaRPr lang="en-US" altLang="de-DE" sz="3300">
              <a:solidFill>
                <a:srgbClr val="333399"/>
              </a:solidFill>
              <a:latin typeface="Abadi MT Condensed Light" pitchFamily="34" charset="0"/>
            </a:endParaRPr>
          </a:p>
        </p:txBody>
      </p:sp>
      <p:sp>
        <p:nvSpPr>
          <p:cNvPr id="40965" name="Text Box 5"/>
          <p:cNvSpPr txBox="1">
            <a:spLocks noChangeArrowheads="1"/>
          </p:cNvSpPr>
          <p:nvPr/>
        </p:nvSpPr>
        <p:spPr bwMode="auto">
          <a:xfrm>
            <a:off x="2535238" y="3789040"/>
            <a:ext cx="7273925"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600" b="1">
                <a:solidFill>
                  <a:schemeClr val="tx1"/>
                </a:solidFill>
                <a:latin typeface="Arial" pitchFamily="34" charset="0"/>
              </a:defRPr>
            </a:lvl1pPr>
            <a:lvl2pPr marL="742950" indent="-285750">
              <a:defRPr sz="6600" b="1">
                <a:solidFill>
                  <a:schemeClr val="tx1"/>
                </a:solidFill>
                <a:latin typeface="Arial" pitchFamily="34" charset="0"/>
              </a:defRPr>
            </a:lvl2pPr>
            <a:lvl3pPr marL="1143000" indent="-228600">
              <a:defRPr sz="6600" b="1">
                <a:solidFill>
                  <a:schemeClr val="tx1"/>
                </a:solidFill>
                <a:latin typeface="Arial" pitchFamily="34" charset="0"/>
              </a:defRPr>
            </a:lvl3pPr>
            <a:lvl4pPr marL="1600200" indent="-228600">
              <a:defRPr sz="6600" b="1">
                <a:solidFill>
                  <a:schemeClr val="tx1"/>
                </a:solidFill>
                <a:latin typeface="Arial" pitchFamily="34" charset="0"/>
              </a:defRPr>
            </a:lvl4pPr>
            <a:lvl5pPr marL="2057400" indent="-228600">
              <a:defRPr sz="6600" b="1">
                <a:solidFill>
                  <a:schemeClr val="tx1"/>
                </a:solidFill>
                <a:latin typeface="Arial" pitchFamily="34" charset="0"/>
              </a:defRPr>
            </a:lvl5pPr>
            <a:lvl6pPr marL="2514600" indent="-228600" eaLnBrk="0" fontAlgn="base" hangingPunct="0">
              <a:spcBef>
                <a:spcPct val="0"/>
              </a:spcBef>
              <a:spcAft>
                <a:spcPct val="0"/>
              </a:spcAft>
              <a:defRPr sz="6600" b="1">
                <a:solidFill>
                  <a:schemeClr val="tx1"/>
                </a:solidFill>
                <a:latin typeface="Arial" pitchFamily="34" charset="0"/>
              </a:defRPr>
            </a:lvl6pPr>
            <a:lvl7pPr marL="2971800" indent="-228600" eaLnBrk="0" fontAlgn="base" hangingPunct="0">
              <a:spcBef>
                <a:spcPct val="0"/>
              </a:spcBef>
              <a:spcAft>
                <a:spcPct val="0"/>
              </a:spcAft>
              <a:defRPr sz="6600" b="1">
                <a:solidFill>
                  <a:schemeClr val="tx1"/>
                </a:solidFill>
                <a:latin typeface="Arial" pitchFamily="34" charset="0"/>
              </a:defRPr>
            </a:lvl7pPr>
            <a:lvl8pPr marL="3429000" indent="-228600" eaLnBrk="0" fontAlgn="base" hangingPunct="0">
              <a:spcBef>
                <a:spcPct val="0"/>
              </a:spcBef>
              <a:spcAft>
                <a:spcPct val="0"/>
              </a:spcAft>
              <a:defRPr sz="6600" b="1">
                <a:solidFill>
                  <a:schemeClr val="tx1"/>
                </a:solidFill>
                <a:latin typeface="Arial" pitchFamily="34" charset="0"/>
              </a:defRPr>
            </a:lvl8pPr>
            <a:lvl9pPr marL="3886200" indent="-228600" eaLnBrk="0" fontAlgn="base" hangingPunct="0">
              <a:spcBef>
                <a:spcPct val="0"/>
              </a:spcBef>
              <a:spcAft>
                <a:spcPct val="0"/>
              </a:spcAft>
              <a:defRPr sz="6600" b="1">
                <a:solidFill>
                  <a:schemeClr val="tx1"/>
                </a:solidFill>
                <a:latin typeface="Arial" pitchFamily="34" charset="0"/>
              </a:defRPr>
            </a:lvl9pPr>
          </a:lstStyle>
          <a:p>
            <a:pPr algn="ctr">
              <a:spcBef>
                <a:spcPct val="50000"/>
              </a:spcBef>
            </a:pPr>
            <a:r>
              <a:rPr lang="de-DE" altLang="de-DE" sz="4600" noProof="1">
                <a:solidFill>
                  <a:srgbClr val="0000CC"/>
                </a:solidFill>
              </a:rPr>
              <a:t>Reservoir</a:t>
            </a:r>
            <a:endParaRPr lang="en-US" altLang="de-DE" sz="4800" dirty="0">
              <a:solidFill>
                <a:srgbClr val="0000CC"/>
              </a:solidFill>
            </a:endParaRPr>
          </a:p>
        </p:txBody>
      </p:sp>
    </p:spTree>
    <p:extLst>
      <p:ext uri="{BB962C8B-B14F-4D97-AF65-F5344CB8AC3E}">
        <p14:creationId xmlns:p14="http://schemas.microsoft.com/office/powerpoint/2010/main" val="40205308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gray">
          <a:xfrm>
            <a:off x="4223792" y="1556793"/>
            <a:ext cx="4104456"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de-DE" sz="2850" b="1" dirty="0">
                <a:solidFill>
                  <a:srgbClr val="FF0000"/>
                </a:solidFill>
                <a:latin typeface="+mn-lt"/>
                <a:cs typeface="Times New Roman" pitchFamily="18" charset="0"/>
              </a:rPr>
              <a:t> </a:t>
            </a:r>
            <a:r>
              <a:rPr lang="en-US" altLang="de-DE" sz="5000" b="1" dirty="0">
                <a:solidFill>
                  <a:srgbClr val="FF0000"/>
                </a:solidFill>
                <a:latin typeface="+mn-lt"/>
                <a:cs typeface="Times New Roman" pitchFamily="18" charset="0"/>
              </a:rPr>
              <a:t>K</a:t>
            </a:r>
            <a:r>
              <a:rPr lang="en-US" altLang="de-DE" sz="5000" dirty="0">
                <a:solidFill>
                  <a:srgbClr val="000000"/>
                </a:solidFill>
                <a:latin typeface="+mn-lt"/>
                <a:cs typeface="Times New Roman" pitchFamily="18" charset="0"/>
              </a:rPr>
              <a:t>eep </a:t>
            </a:r>
          </a:p>
          <a:p>
            <a:pPr eaLnBrk="1" hangingPunct="1"/>
            <a:r>
              <a:rPr lang="en-US" altLang="de-DE" sz="5000" b="1" dirty="0">
                <a:solidFill>
                  <a:srgbClr val="FF0000"/>
                </a:solidFill>
                <a:latin typeface="+mn-lt"/>
                <a:cs typeface="Times New Roman" pitchFamily="18" charset="0"/>
              </a:rPr>
              <a:t> i</a:t>
            </a:r>
            <a:r>
              <a:rPr lang="en-US" altLang="de-DE" sz="5000" dirty="0">
                <a:solidFill>
                  <a:srgbClr val="000000"/>
                </a:solidFill>
                <a:latin typeface="+mn-lt"/>
                <a:cs typeface="Times New Roman" pitchFamily="18" charset="0"/>
              </a:rPr>
              <a:t>t </a:t>
            </a:r>
          </a:p>
          <a:p>
            <a:pPr eaLnBrk="1" hangingPunct="1"/>
            <a:r>
              <a:rPr lang="en-US" altLang="de-DE" sz="5000" b="1" dirty="0">
                <a:solidFill>
                  <a:srgbClr val="FF0000"/>
                </a:solidFill>
                <a:latin typeface="+mn-lt"/>
                <a:cs typeface="Times New Roman" pitchFamily="18" charset="0"/>
              </a:rPr>
              <a:t> s</a:t>
            </a:r>
            <a:r>
              <a:rPr lang="en-US" altLang="de-DE" sz="5000" dirty="0">
                <a:solidFill>
                  <a:srgbClr val="000000"/>
                </a:solidFill>
                <a:latin typeface="+mn-lt"/>
                <a:cs typeface="Times New Roman" pitchFamily="18" charset="0"/>
              </a:rPr>
              <a:t>hort and</a:t>
            </a:r>
          </a:p>
          <a:p>
            <a:pPr eaLnBrk="1" hangingPunct="1"/>
            <a:r>
              <a:rPr lang="en-US" altLang="de-DE" sz="5000" dirty="0">
                <a:solidFill>
                  <a:srgbClr val="000000"/>
                </a:solidFill>
                <a:latin typeface="+mn-lt"/>
                <a:cs typeface="Times New Roman" pitchFamily="18" charset="0"/>
              </a:rPr>
              <a:t> </a:t>
            </a:r>
            <a:r>
              <a:rPr lang="en-US" altLang="de-DE" sz="5000" b="1" dirty="0">
                <a:solidFill>
                  <a:srgbClr val="FF0000"/>
                </a:solidFill>
                <a:latin typeface="+mn-lt"/>
                <a:cs typeface="Times New Roman" pitchFamily="18" charset="0"/>
              </a:rPr>
              <a:t>s</a:t>
            </a:r>
            <a:r>
              <a:rPr lang="en-US" altLang="de-DE" sz="5000" dirty="0">
                <a:solidFill>
                  <a:srgbClr val="000000"/>
                </a:solidFill>
                <a:latin typeface="+mn-lt"/>
                <a:cs typeface="Times New Roman" pitchFamily="18" charset="0"/>
              </a:rPr>
              <a:t>imple</a:t>
            </a:r>
            <a:endParaRPr lang="en-GB" altLang="de-DE" sz="5000" dirty="0">
              <a:solidFill>
                <a:srgbClr val="000000"/>
              </a:solidFill>
              <a:latin typeface="+mn-lt"/>
              <a:sym typeface="Symbol" pitchFamily="18" charset="2"/>
            </a:endParaRPr>
          </a:p>
        </p:txBody>
      </p:sp>
    </p:spTree>
    <p:extLst>
      <p:ext uri="{BB962C8B-B14F-4D97-AF65-F5344CB8AC3E}">
        <p14:creationId xmlns:p14="http://schemas.microsoft.com/office/powerpoint/2010/main" val="816924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7768" y="620688"/>
            <a:ext cx="3505200"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5"/>
          <p:cNvSpPr txBox="1">
            <a:spLocks noChangeArrowheads="1"/>
          </p:cNvSpPr>
          <p:nvPr/>
        </p:nvSpPr>
        <p:spPr bwMode="auto">
          <a:xfrm>
            <a:off x="2207568" y="3413104"/>
            <a:ext cx="7344816" cy="2171428"/>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50000"/>
              </a:lnSpc>
            </a:pPr>
            <a:r>
              <a:rPr lang="en-GB" altLang="de-DE" sz="4800" dirty="0">
                <a:latin typeface="Arial" charset="0"/>
              </a:rPr>
              <a:t>Resist the temptation </a:t>
            </a:r>
          </a:p>
          <a:p>
            <a:pPr algn="l">
              <a:lnSpc>
                <a:spcPct val="150000"/>
              </a:lnSpc>
            </a:pPr>
            <a:r>
              <a:rPr lang="en-GB" altLang="de-DE" sz="4800" dirty="0">
                <a:latin typeface="Arial" charset="0"/>
              </a:rPr>
              <a:t>to present many details</a:t>
            </a:r>
          </a:p>
        </p:txBody>
      </p:sp>
      <p:sp>
        <p:nvSpPr>
          <p:cNvPr id="4" name="AutoShape 1029"/>
          <p:cNvSpPr>
            <a:spLocks noChangeArrowheads="1"/>
          </p:cNvSpPr>
          <p:nvPr/>
        </p:nvSpPr>
        <p:spPr bwMode="auto">
          <a:xfrm>
            <a:off x="5015880" y="5721428"/>
            <a:ext cx="1224136" cy="689244"/>
          </a:xfrm>
          <a:prstGeom prst="rightArrow">
            <a:avLst>
              <a:gd name="adj1" fmla="val 50000"/>
              <a:gd name="adj2" fmla="val 50000"/>
            </a:avLst>
          </a:prstGeom>
          <a:solidFill>
            <a:schemeClr val="bg1">
              <a:lumMod val="65000"/>
            </a:schemeClr>
          </a:solidFill>
          <a:ln w="9525">
            <a:solidFill>
              <a:schemeClr val="tx1"/>
            </a:solidFill>
            <a:miter lim="800000"/>
            <a:headEnd/>
            <a:tailEnd/>
          </a:ln>
          <a:effectLst/>
        </p:spPr>
        <p:txBody>
          <a:bodyPr wrap="none" anchor="ctr"/>
          <a:lstStyle>
            <a:lvl1pPr>
              <a:defRPr sz="4000" b="1">
                <a:solidFill>
                  <a:schemeClr val="tx1"/>
                </a:solidFill>
                <a:latin typeface="Arial" charset="0"/>
              </a:defRPr>
            </a:lvl1pPr>
            <a:lvl2pPr marL="742950" indent="-285750">
              <a:defRPr sz="4000" b="1">
                <a:solidFill>
                  <a:schemeClr val="tx1"/>
                </a:solidFill>
                <a:latin typeface="Arial" charset="0"/>
              </a:defRPr>
            </a:lvl2pPr>
            <a:lvl3pPr marL="1143000" indent="-228600">
              <a:defRPr sz="4000" b="1">
                <a:solidFill>
                  <a:schemeClr val="tx1"/>
                </a:solidFill>
                <a:latin typeface="Arial" charset="0"/>
              </a:defRPr>
            </a:lvl3pPr>
            <a:lvl4pPr marL="1600200" indent="-228600">
              <a:defRPr sz="4000" b="1">
                <a:solidFill>
                  <a:schemeClr val="tx1"/>
                </a:solidFill>
                <a:latin typeface="Arial" charset="0"/>
              </a:defRPr>
            </a:lvl4pPr>
            <a:lvl5pPr marL="2057400" indent="-228600">
              <a:defRPr sz="4000" b="1">
                <a:solidFill>
                  <a:schemeClr val="tx1"/>
                </a:solidFill>
                <a:latin typeface="Arial" charset="0"/>
              </a:defRPr>
            </a:lvl5pPr>
            <a:lvl6pPr marL="2514600" indent="-228600" eaLnBrk="0" fontAlgn="base" hangingPunct="0">
              <a:spcBef>
                <a:spcPct val="0"/>
              </a:spcBef>
              <a:spcAft>
                <a:spcPct val="0"/>
              </a:spcAft>
              <a:defRPr sz="4000" b="1">
                <a:solidFill>
                  <a:schemeClr val="tx1"/>
                </a:solidFill>
                <a:latin typeface="Arial" charset="0"/>
              </a:defRPr>
            </a:lvl6pPr>
            <a:lvl7pPr marL="2971800" indent="-228600" eaLnBrk="0" fontAlgn="base" hangingPunct="0">
              <a:spcBef>
                <a:spcPct val="0"/>
              </a:spcBef>
              <a:spcAft>
                <a:spcPct val="0"/>
              </a:spcAft>
              <a:defRPr sz="4000" b="1">
                <a:solidFill>
                  <a:schemeClr val="tx1"/>
                </a:solidFill>
                <a:latin typeface="Arial" charset="0"/>
              </a:defRPr>
            </a:lvl7pPr>
            <a:lvl8pPr marL="3429000" indent="-228600" eaLnBrk="0" fontAlgn="base" hangingPunct="0">
              <a:spcBef>
                <a:spcPct val="0"/>
              </a:spcBef>
              <a:spcAft>
                <a:spcPct val="0"/>
              </a:spcAft>
              <a:defRPr sz="4000" b="1">
                <a:solidFill>
                  <a:schemeClr val="tx1"/>
                </a:solidFill>
                <a:latin typeface="Arial" charset="0"/>
              </a:defRPr>
            </a:lvl8pPr>
            <a:lvl9pPr marL="3886200" indent="-228600" eaLnBrk="0" fontAlgn="base" hangingPunct="0">
              <a:spcBef>
                <a:spcPct val="0"/>
              </a:spcBef>
              <a:spcAft>
                <a:spcPct val="0"/>
              </a:spcAft>
              <a:defRPr sz="4000" b="1">
                <a:solidFill>
                  <a:schemeClr val="tx1"/>
                </a:solidFill>
                <a:latin typeface="Arial" charset="0"/>
              </a:defRPr>
            </a:lvl9pPr>
          </a:lstStyle>
          <a:p>
            <a:pPr eaLnBrk="0" fontAlgn="base" hangingPunct="0">
              <a:spcBef>
                <a:spcPct val="0"/>
              </a:spcBef>
              <a:spcAft>
                <a:spcPct val="0"/>
              </a:spcAft>
            </a:pPr>
            <a:endParaRPr lang="en-GB" altLang="de-DE" dirty="0">
              <a:solidFill>
                <a:srgbClr val="000000"/>
              </a:solidFill>
            </a:endParaRPr>
          </a:p>
        </p:txBody>
      </p:sp>
    </p:spTree>
    <p:extLst>
      <p:ext uri="{BB962C8B-B14F-4D97-AF65-F5344CB8AC3E}">
        <p14:creationId xmlns:p14="http://schemas.microsoft.com/office/powerpoint/2010/main" val="30631561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8965" name="Text Box 5"/>
          <p:cNvSpPr txBox="1">
            <a:spLocks noChangeArrowheads="1"/>
          </p:cNvSpPr>
          <p:nvPr/>
        </p:nvSpPr>
        <p:spPr bwMode="auto">
          <a:xfrm>
            <a:off x="2207568" y="4293097"/>
            <a:ext cx="7719392" cy="764825"/>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95000"/>
              </a:lnSpc>
            </a:pPr>
            <a:r>
              <a:rPr lang="en-GB" altLang="de-DE" sz="4600" dirty="0">
                <a:latin typeface="Arial" charset="0"/>
              </a:rPr>
              <a:t> "Everything is important"</a:t>
            </a:r>
          </a:p>
        </p:txBody>
      </p:sp>
      <p:grpSp>
        <p:nvGrpSpPr>
          <p:cNvPr id="9128977" name="Group 17"/>
          <p:cNvGrpSpPr>
            <a:grpSpLocks/>
          </p:cNvGrpSpPr>
          <p:nvPr/>
        </p:nvGrpSpPr>
        <p:grpSpPr bwMode="auto">
          <a:xfrm>
            <a:off x="3719736" y="1556793"/>
            <a:ext cx="3048000" cy="2066925"/>
            <a:chOff x="1296" y="1054"/>
            <a:chExt cx="3216" cy="2733"/>
          </a:xfrm>
        </p:grpSpPr>
        <p:sp>
          <p:nvSpPr>
            <p:cNvPr id="9128978" name="Freeform 18"/>
            <p:cNvSpPr>
              <a:spLocks/>
            </p:cNvSpPr>
            <p:nvPr/>
          </p:nvSpPr>
          <p:spPr bwMode="auto">
            <a:xfrm>
              <a:off x="1332" y="1269"/>
              <a:ext cx="3087" cy="2367"/>
            </a:xfrm>
            <a:custGeom>
              <a:avLst/>
              <a:gdLst>
                <a:gd name="T0" fmla="*/ 522 w 3087"/>
                <a:gd name="T1" fmla="*/ 2097 h 2367"/>
                <a:gd name="T2" fmla="*/ 405 w 3087"/>
                <a:gd name="T3" fmla="*/ 1719 h 2367"/>
                <a:gd name="T4" fmla="*/ 279 w 3087"/>
                <a:gd name="T5" fmla="*/ 1242 h 2367"/>
                <a:gd name="T6" fmla="*/ 126 w 3087"/>
                <a:gd name="T7" fmla="*/ 1098 h 2367"/>
                <a:gd name="T8" fmla="*/ 234 w 3087"/>
                <a:gd name="T9" fmla="*/ 801 h 2367"/>
                <a:gd name="T10" fmla="*/ 144 w 3087"/>
                <a:gd name="T11" fmla="*/ 603 h 2367"/>
                <a:gd name="T12" fmla="*/ 0 w 3087"/>
                <a:gd name="T13" fmla="*/ 432 h 2367"/>
                <a:gd name="T14" fmla="*/ 72 w 3087"/>
                <a:gd name="T15" fmla="*/ 324 h 2367"/>
                <a:gd name="T16" fmla="*/ 135 w 3087"/>
                <a:gd name="T17" fmla="*/ 234 h 2367"/>
                <a:gd name="T18" fmla="*/ 135 w 3087"/>
                <a:gd name="T19" fmla="*/ 135 h 2367"/>
                <a:gd name="T20" fmla="*/ 144 w 3087"/>
                <a:gd name="T21" fmla="*/ 9 h 2367"/>
                <a:gd name="T22" fmla="*/ 423 w 3087"/>
                <a:gd name="T23" fmla="*/ 162 h 2367"/>
                <a:gd name="T24" fmla="*/ 882 w 3087"/>
                <a:gd name="T25" fmla="*/ 0 h 2367"/>
                <a:gd name="T26" fmla="*/ 1026 w 3087"/>
                <a:gd name="T27" fmla="*/ 225 h 2367"/>
                <a:gd name="T28" fmla="*/ 1332 w 3087"/>
                <a:gd name="T29" fmla="*/ 189 h 2367"/>
                <a:gd name="T30" fmla="*/ 1458 w 3087"/>
                <a:gd name="T31" fmla="*/ 153 h 2367"/>
                <a:gd name="T32" fmla="*/ 1692 w 3087"/>
                <a:gd name="T33" fmla="*/ 189 h 2367"/>
                <a:gd name="T34" fmla="*/ 2097 w 3087"/>
                <a:gd name="T35" fmla="*/ 153 h 2367"/>
                <a:gd name="T36" fmla="*/ 2448 w 3087"/>
                <a:gd name="T37" fmla="*/ 72 h 2367"/>
                <a:gd name="T38" fmla="*/ 2610 w 3087"/>
                <a:gd name="T39" fmla="*/ 54 h 2367"/>
                <a:gd name="T40" fmla="*/ 2646 w 3087"/>
                <a:gd name="T41" fmla="*/ 216 h 2367"/>
                <a:gd name="T42" fmla="*/ 2727 w 3087"/>
                <a:gd name="T43" fmla="*/ 315 h 2367"/>
                <a:gd name="T44" fmla="*/ 2358 w 3087"/>
                <a:gd name="T45" fmla="*/ 549 h 2367"/>
                <a:gd name="T46" fmla="*/ 2700 w 3087"/>
                <a:gd name="T47" fmla="*/ 558 h 2367"/>
                <a:gd name="T48" fmla="*/ 2718 w 3087"/>
                <a:gd name="T49" fmla="*/ 720 h 2367"/>
                <a:gd name="T50" fmla="*/ 3069 w 3087"/>
                <a:gd name="T51" fmla="*/ 639 h 2367"/>
                <a:gd name="T52" fmla="*/ 3060 w 3087"/>
                <a:gd name="T53" fmla="*/ 720 h 2367"/>
                <a:gd name="T54" fmla="*/ 3087 w 3087"/>
                <a:gd name="T55" fmla="*/ 936 h 2367"/>
                <a:gd name="T56" fmla="*/ 3078 w 3087"/>
                <a:gd name="T57" fmla="*/ 1134 h 2367"/>
                <a:gd name="T58" fmla="*/ 2808 w 3087"/>
                <a:gd name="T59" fmla="*/ 1305 h 2367"/>
                <a:gd name="T60" fmla="*/ 2799 w 3087"/>
                <a:gd name="T61" fmla="*/ 2133 h 2367"/>
                <a:gd name="T62" fmla="*/ 2709 w 3087"/>
                <a:gd name="T63" fmla="*/ 2358 h 2367"/>
                <a:gd name="T64" fmla="*/ 2538 w 3087"/>
                <a:gd name="T65" fmla="*/ 2160 h 2367"/>
                <a:gd name="T66" fmla="*/ 648 w 3087"/>
                <a:gd name="T67" fmla="*/ 2106 h 2367"/>
                <a:gd name="T68" fmla="*/ 531 w 3087"/>
                <a:gd name="T69" fmla="*/ 2358 h 2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87" h="2367">
                  <a:moveTo>
                    <a:pt x="531" y="2358"/>
                  </a:moveTo>
                  <a:lnTo>
                    <a:pt x="522" y="2097"/>
                  </a:lnTo>
                  <a:lnTo>
                    <a:pt x="387" y="2088"/>
                  </a:lnTo>
                  <a:lnTo>
                    <a:pt x="405" y="1719"/>
                  </a:lnTo>
                  <a:lnTo>
                    <a:pt x="324" y="1692"/>
                  </a:lnTo>
                  <a:lnTo>
                    <a:pt x="279" y="1242"/>
                  </a:lnTo>
                  <a:lnTo>
                    <a:pt x="63" y="1233"/>
                  </a:lnTo>
                  <a:lnTo>
                    <a:pt x="126" y="1098"/>
                  </a:lnTo>
                  <a:lnTo>
                    <a:pt x="216" y="936"/>
                  </a:lnTo>
                  <a:lnTo>
                    <a:pt x="234" y="801"/>
                  </a:lnTo>
                  <a:lnTo>
                    <a:pt x="162" y="801"/>
                  </a:lnTo>
                  <a:lnTo>
                    <a:pt x="144" y="603"/>
                  </a:lnTo>
                  <a:lnTo>
                    <a:pt x="126" y="549"/>
                  </a:lnTo>
                  <a:lnTo>
                    <a:pt x="0" y="432"/>
                  </a:lnTo>
                  <a:lnTo>
                    <a:pt x="180" y="441"/>
                  </a:lnTo>
                  <a:lnTo>
                    <a:pt x="72" y="324"/>
                  </a:lnTo>
                  <a:lnTo>
                    <a:pt x="171" y="342"/>
                  </a:lnTo>
                  <a:lnTo>
                    <a:pt x="135" y="234"/>
                  </a:lnTo>
                  <a:lnTo>
                    <a:pt x="180" y="288"/>
                  </a:lnTo>
                  <a:lnTo>
                    <a:pt x="135" y="135"/>
                  </a:lnTo>
                  <a:lnTo>
                    <a:pt x="189" y="171"/>
                  </a:lnTo>
                  <a:lnTo>
                    <a:pt x="144" y="9"/>
                  </a:lnTo>
                  <a:lnTo>
                    <a:pt x="279" y="126"/>
                  </a:lnTo>
                  <a:lnTo>
                    <a:pt x="423" y="162"/>
                  </a:lnTo>
                  <a:lnTo>
                    <a:pt x="756" y="9"/>
                  </a:lnTo>
                  <a:lnTo>
                    <a:pt x="882" y="0"/>
                  </a:lnTo>
                  <a:lnTo>
                    <a:pt x="1017" y="171"/>
                  </a:lnTo>
                  <a:lnTo>
                    <a:pt x="1026" y="225"/>
                  </a:lnTo>
                  <a:lnTo>
                    <a:pt x="1152" y="315"/>
                  </a:lnTo>
                  <a:lnTo>
                    <a:pt x="1332" y="189"/>
                  </a:lnTo>
                  <a:lnTo>
                    <a:pt x="1368" y="243"/>
                  </a:lnTo>
                  <a:lnTo>
                    <a:pt x="1458" y="153"/>
                  </a:lnTo>
                  <a:lnTo>
                    <a:pt x="1593" y="243"/>
                  </a:lnTo>
                  <a:lnTo>
                    <a:pt x="1692" y="189"/>
                  </a:lnTo>
                  <a:lnTo>
                    <a:pt x="1782" y="423"/>
                  </a:lnTo>
                  <a:lnTo>
                    <a:pt x="2097" y="153"/>
                  </a:lnTo>
                  <a:lnTo>
                    <a:pt x="2268" y="270"/>
                  </a:lnTo>
                  <a:lnTo>
                    <a:pt x="2448" y="72"/>
                  </a:lnTo>
                  <a:lnTo>
                    <a:pt x="2448" y="198"/>
                  </a:lnTo>
                  <a:lnTo>
                    <a:pt x="2610" y="54"/>
                  </a:lnTo>
                  <a:lnTo>
                    <a:pt x="2556" y="144"/>
                  </a:lnTo>
                  <a:lnTo>
                    <a:pt x="2646" y="216"/>
                  </a:lnTo>
                  <a:lnTo>
                    <a:pt x="2655" y="315"/>
                  </a:lnTo>
                  <a:lnTo>
                    <a:pt x="2727" y="315"/>
                  </a:lnTo>
                  <a:lnTo>
                    <a:pt x="2619" y="423"/>
                  </a:lnTo>
                  <a:lnTo>
                    <a:pt x="2358" y="549"/>
                  </a:lnTo>
                  <a:lnTo>
                    <a:pt x="2619" y="549"/>
                  </a:lnTo>
                  <a:lnTo>
                    <a:pt x="2700" y="558"/>
                  </a:lnTo>
                  <a:lnTo>
                    <a:pt x="2619" y="612"/>
                  </a:lnTo>
                  <a:lnTo>
                    <a:pt x="2718" y="720"/>
                  </a:lnTo>
                  <a:lnTo>
                    <a:pt x="2997" y="612"/>
                  </a:lnTo>
                  <a:lnTo>
                    <a:pt x="3069" y="639"/>
                  </a:lnTo>
                  <a:lnTo>
                    <a:pt x="2862" y="774"/>
                  </a:lnTo>
                  <a:lnTo>
                    <a:pt x="3060" y="720"/>
                  </a:lnTo>
                  <a:lnTo>
                    <a:pt x="3033" y="945"/>
                  </a:lnTo>
                  <a:lnTo>
                    <a:pt x="3087" y="936"/>
                  </a:lnTo>
                  <a:lnTo>
                    <a:pt x="3006" y="1116"/>
                  </a:lnTo>
                  <a:lnTo>
                    <a:pt x="3078" y="1134"/>
                  </a:lnTo>
                  <a:lnTo>
                    <a:pt x="3087" y="1287"/>
                  </a:lnTo>
                  <a:lnTo>
                    <a:pt x="2808" y="1305"/>
                  </a:lnTo>
                  <a:lnTo>
                    <a:pt x="2781" y="1926"/>
                  </a:lnTo>
                  <a:lnTo>
                    <a:pt x="2799" y="2133"/>
                  </a:lnTo>
                  <a:lnTo>
                    <a:pt x="2709" y="2133"/>
                  </a:lnTo>
                  <a:lnTo>
                    <a:pt x="2709" y="2358"/>
                  </a:lnTo>
                  <a:lnTo>
                    <a:pt x="2592" y="2367"/>
                  </a:lnTo>
                  <a:lnTo>
                    <a:pt x="2538" y="2160"/>
                  </a:lnTo>
                  <a:lnTo>
                    <a:pt x="1638" y="2079"/>
                  </a:lnTo>
                  <a:lnTo>
                    <a:pt x="648" y="2106"/>
                  </a:lnTo>
                  <a:lnTo>
                    <a:pt x="648" y="2367"/>
                  </a:lnTo>
                  <a:lnTo>
                    <a:pt x="531" y="2358"/>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9128979" name="Picture 19" descr="GU_ASAP"/>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6" y="1054"/>
              <a:ext cx="3216" cy="273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9128982" name="AutoShape 22"/>
          <p:cNvCxnSpPr>
            <a:cxnSpLocks noChangeShapeType="1"/>
          </p:cNvCxnSpPr>
          <p:nvPr/>
        </p:nvCxnSpPr>
        <p:spPr bwMode="auto">
          <a:xfrm>
            <a:off x="2855640" y="620688"/>
            <a:ext cx="4176464" cy="3744416"/>
          </a:xfrm>
          <a:prstGeom prst="straightConnector1">
            <a:avLst/>
          </a:prstGeom>
          <a:noFill/>
          <a:ln w="635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40904603"/>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990177" y="1268760"/>
            <a:ext cx="8424936" cy="1569660"/>
          </a:xfrm>
          <a:prstGeom prst="rect">
            <a:avLst/>
          </a:prstGeom>
        </p:spPr>
        <p:txBody>
          <a:bodyPr wrap="square">
            <a:spAutoFit/>
          </a:bodyPr>
          <a:lstStyle/>
          <a:p>
            <a:pPr algn="ctr"/>
            <a:r>
              <a:rPr lang="en-GB" sz="4800" b="1" dirty="0">
                <a:latin typeface="Arial" panose="020B0604020202020204" pitchFamily="34" charset="0"/>
                <a:cs typeface="Arial" panose="020B0604020202020204" pitchFamily="34" charset="0"/>
              </a:rPr>
              <a:t>Eliminate</a:t>
            </a:r>
            <a:r>
              <a:rPr lang="en-GB" sz="4800" dirty="0">
                <a:latin typeface="Arial" panose="020B0604020202020204" pitchFamily="34" charset="0"/>
                <a:cs typeface="Arial" panose="020B0604020202020204" pitchFamily="34" charset="0"/>
              </a:rPr>
              <a:t> </a:t>
            </a:r>
          </a:p>
          <a:p>
            <a:pPr algn="ctr"/>
            <a:r>
              <a:rPr lang="en-GB" sz="4800" dirty="0">
                <a:latin typeface="Arial" panose="020B0604020202020204" pitchFamily="34" charset="0"/>
                <a:cs typeface="Arial" panose="020B0604020202020204" pitchFamily="34" charset="0"/>
              </a:rPr>
              <a:t>what is non-essential</a:t>
            </a:r>
          </a:p>
        </p:txBody>
      </p:sp>
      <p:sp>
        <p:nvSpPr>
          <p:cNvPr id="4" name="Rechteck 3"/>
          <p:cNvSpPr/>
          <p:nvPr/>
        </p:nvSpPr>
        <p:spPr>
          <a:xfrm>
            <a:off x="1990177" y="4092453"/>
            <a:ext cx="8424936" cy="1569660"/>
          </a:xfrm>
          <a:prstGeom prst="rect">
            <a:avLst/>
          </a:prstGeom>
        </p:spPr>
        <p:txBody>
          <a:bodyPr wrap="square">
            <a:spAutoFit/>
          </a:bodyPr>
          <a:lstStyle/>
          <a:p>
            <a:pPr algn="ctr"/>
            <a:r>
              <a:rPr lang="en-GB" sz="4800" b="1" dirty="0">
                <a:latin typeface="Arial" panose="020B0604020202020204" pitchFamily="34" charset="0"/>
                <a:cs typeface="Arial" panose="020B0604020202020204" pitchFamily="34" charset="0"/>
              </a:rPr>
              <a:t>Reduce</a:t>
            </a:r>
            <a:r>
              <a:rPr lang="en-GB" sz="4800" dirty="0">
                <a:latin typeface="Arial" panose="020B0604020202020204" pitchFamily="34" charset="0"/>
                <a:cs typeface="Arial" panose="020B0604020202020204" pitchFamily="34" charset="0"/>
              </a:rPr>
              <a:t> </a:t>
            </a:r>
          </a:p>
          <a:p>
            <a:pPr algn="ctr"/>
            <a:r>
              <a:rPr lang="en-GB" sz="4800" dirty="0">
                <a:latin typeface="Arial" panose="020B0604020202020204" pitchFamily="34" charset="0"/>
                <a:cs typeface="Arial" panose="020B0604020202020204" pitchFamily="34" charset="0"/>
              </a:rPr>
              <a:t>distracting details</a:t>
            </a:r>
          </a:p>
        </p:txBody>
      </p:sp>
      <p:sp>
        <p:nvSpPr>
          <p:cNvPr id="5" name="Textfeld 4"/>
          <p:cNvSpPr txBox="1"/>
          <p:nvPr/>
        </p:nvSpPr>
        <p:spPr>
          <a:xfrm>
            <a:off x="5994755" y="3140968"/>
            <a:ext cx="648072" cy="707886"/>
          </a:xfrm>
          <a:prstGeom prst="rect">
            <a:avLst/>
          </a:prstGeom>
          <a:noFill/>
        </p:spPr>
        <p:txBody>
          <a:bodyPr wrap="square" rtlCol="0">
            <a:spAutoFit/>
          </a:bodyPr>
          <a:lstStyle/>
          <a:p>
            <a:r>
              <a:rPr lang="de-DE" sz="4000" dirty="0"/>
              <a:t>=</a:t>
            </a:r>
          </a:p>
        </p:txBody>
      </p:sp>
    </p:spTree>
    <p:extLst>
      <p:ext uri="{BB962C8B-B14F-4D97-AF65-F5344CB8AC3E}">
        <p14:creationId xmlns:p14="http://schemas.microsoft.com/office/powerpoint/2010/main" val="331418855"/>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8965" name="Text Box 5"/>
          <p:cNvSpPr txBox="1">
            <a:spLocks noChangeArrowheads="1"/>
          </p:cNvSpPr>
          <p:nvPr/>
        </p:nvSpPr>
        <p:spPr bwMode="auto">
          <a:xfrm>
            <a:off x="1631504" y="3024370"/>
            <a:ext cx="8928992" cy="809261"/>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0000"/>
              </a:lnSpc>
            </a:pPr>
            <a:r>
              <a:rPr lang="en-GB" altLang="de-DE" sz="4000" dirty="0">
                <a:latin typeface="Arial" charset="0"/>
              </a:rPr>
              <a:t>This concludes module 1</a:t>
            </a:r>
          </a:p>
        </p:txBody>
      </p:sp>
    </p:spTree>
    <p:extLst>
      <p:ext uri="{BB962C8B-B14F-4D97-AF65-F5344CB8AC3E}">
        <p14:creationId xmlns:p14="http://schemas.microsoft.com/office/powerpoint/2010/main" val="135124568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GU_WortundBild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066" y="2555454"/>
            <a:ext cx="3039469" cy="198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3"/>
          <p:cNvSpPr txBox="1">
            <a:spLocks noChangeArrowheads="1"/>
          </p:cNvSpPr>
          <p:nvPr/>
        </p:nvSpPr>
        <p:spPr bwMode="auto">
          <a:xfrm>
            <a:off x="1866900" y="127001"/>
            <a:ext cx="8305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600" b="1">
                <a:solidFill>
                  <a:schemeClr val="tx1"/>
                </a:solidFill>
                <a:latin typeface="Arial" pitchFamily="34" charset="0"/>
              </a:defRPr>
            </a:lvl1pPr>
            <a:lvl2pPr marL="742950" indent="-285750">
              <a:defRPr sz="6600" b="1">
                <a:solidFill>
                  <a:schemeClr val="tx1"/>
                </a:solidFill>
                <a:latin typeface="Arial" pitchFamily="34" charset="0"/>
              </a:defRPr>
            </a:lvl2pPr>
            <a:lvl3pPr marL="1143000" indent="-228600">
              <a:defRPr sz="6600" b="1">
                <a:solidFill>
                  <a:schemeClr val="tx1"/>
                </a:solidFill>
                <a:latin typeface="Arial" pitchFamily="34" charset="0"/>
              </a:defRPr>
            </a:lvl3pPr>
            <a:lvl4pPr marL="1600200" indent="-228600">
              <a:defRPr sz="6600" b="1">
                <a:solidFill>
                  <a:schemeClr val="tx1"/>
                </a:solidFill>
                <a:latin typeface="Arial" pitchFamily="34" charset="0"/>
              </a:defRPr>
            </a:lvl4pPr>
            <a:lvl5pPr marL="2057400" indent="-228600">
              <a:defRPr sz="6600" b="1">
                <a:solidFill>
                  <a:schemeClr val="tx1"/>
                </a:solidFill>
                <a:latin typeface="Arial" pitchFamily="34" charset="0"/>
              </a:defRPr>
            </a:lvl5pPr>
            <a:lvl6pPr marL="2514600" indent="-228600" eaLnBrk="0" fontAlgn="base" hangingPunct="0">
              <a:spcBef>
                <a:spcPct val="0"/>
              </a:spcBef>
              <a:spcAft>
                <a:spcPct val="0"/>
              </a:spcAft>
              <a:defRPr sz="6600" b="1">
                <a:solidFill>
                  <a:schemeClr val="tx1"/>
                </a:solidFill>
                <a:latin typeface="Arial" pitchFamily="34" charset="0"/>
              </a:defRPr>
            </a:lvl6pPr>
            <a:lvl7pPr marL="2971800" indent="-228600" eaLnBrk="0" fontAlgn="base" hangingPunct="0">
              <a:spcBef>
                <a:spcPct val="0"/>
              </a:spcBef>
              <a:spcAft>
                <a:spcPct val="0"/>
              </a:spcAft>
              <a:defRPr sz="6600" b="1">
                <a:solidFill>
                  <a:schemeClr val="tx1"/>
                </a:solidFill>
                <a:latin typeface="Arial" pitchFamily="34" charset="0"/>
              </a:defRPr>
            </a:lvl7pPr>
            <a:lvl8pPr marL="3429000" indent="-228600" eaLnBrk="0" fontAlgn="base" hangingPunct="0">
              <a:spcBef>
                <a:spcPct val="0"/>
              </a:spcBef>
              <a:spcAft>
                <a:spcPct val="0"/>
              </a:spcAft>
              <a:defRPr sz="6600" b="1">
                <a:solidFill>
                  <a:schemeClr val="tx1"/>
                </a:solidFill>
                <a:latin typeface="Arial" pitchFamily="34" charset="0"/>
              </a:defRPr>
            </a:lvl8pPr>
            <a:lvl9pPr marL="3886200" indent="-228600" eaLnBrk="0" fontAlgn="base" hangingPunct="0">
              <a:spcBef>
                <a:spcPct val="0"/>
              </a:spcBef>
              <a:spcAft>
                <a:spcPct val="0"/>
              </a:spcAft>
              <a:defRPr sz="6600" b="1">
                <a:solidFill>
                  <a:schemeClr val="tx1"/>
                </a:solidFill>
                <a:latin typeface="Arial" pitchFamily="34" charset="0"/>
              </a:defRPr>
            </a:lvl9pPr>
          </a:lstStyle>
          <a:p>
            <a:pPr algn="ctr"/>
            <a:r>
              <a:rPr lang="de-DE" altLang="de-DE" sz="4800" dirty="0"/>
              <a:t>Notes</a:t>
            </a:r>
            <a:endParaRPr lang="en-US" altLang="de-DE" sz="4200" b="0" dirty="0">
              <a:solidFill>
                <a:srgbClr val="000066"/>
              </a:solidFill>
            </a:endParaRPr>
          </a:p>
        </p:txBody>
      </p:sp>
    </p:spTree>
    <p:extLst>
      <p:ext uri="{BB962C8B-B14F-4D97-AF65-F5344CB8AC3E}">
        <p14:creationId xmlns:p14="http://schemas.microsoft.com/office/powerpoint/2010/main" val="1910280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3719737" y="404665"/>
            <a:ext cx="5219699" cy="95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pPr>
              <a:lnSpc>
                <a:spcPct val="130000"/>
              </a:lnSpc>
            </a:pPr>
            <a:r>
              <a:rPr lang="en-IN" altLang="de-DE" sz="4800" b="1" dirty="0">
                <a:latin typeface="Arial" pitchFamily="34" charset="0"/>
              </a:rPr>
              <a:t>Operating Modes</a:t>
            </a:r>
          </a:p>
        </p:txBody>
      </p:sp>
      <p:sp>
        <p:nvSpPr>
          <p:cNvPr id="3" name="Rectangle 2"/>
          <p:cNvSpPr>
            <a:spLocks noChangeArrowheads="1"/>
          </p:cNvSpPr>
          <p:nvPr/>
        </p:nvSpPr>
        <p:spPr bwMode="auto">
          <a:xfrm>
            <a:off x="1703513" y="2420084"/>
            <a:ext cx="2980303" cy="1609480"/>
          </a:xfrm>
          <a:prstGeom prst="rect">
            <a:avLst/>
          </a:prstGeom>
          <a:solidFill>
            <a:schemeClr val="bg1">
              <a:lumMod val="85000"/>
            </a:schemeClr>
          </a:solidFill>
          <a:ln>
            <a:noFill/>
          </a:ln>
          <a:effectLst/>
        </p:spPr>
        <p:txBody>
          <a:bodyPr wrap="non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pPr>
              <a:lnSpc>
                <a:spcPct val="130000"/>
              </a:lnSpc>
            </a:pPr>
            <a:r>
              <a:rPr lang="en-GB" altLang="de-DE" sz="4000" dirty="0">
                <a:latin typeface="Arial" pitchFamily="34" charset="0"/>
              </a:rPr>
              <a:t>Researcher/</a:t>
            </a:r>
          </a:p>
          <a:p>
            <a:pPr>
              <a:lnSpc>
                <a:spcPct val="130000"/>
              </a:lnSpc>
            </a:pPr>
            <a:r>
              <a:rPr lang="en-GB" altLang="de-DE" sz="4000" dirty="0">
                <a:latin typeface="Arial" pitchFamily="34" charset="0"/>
              </a:rPr>
              <a:t>Investigator</a:t>
            </a:r>
          </a:p>
        </p:txBody>
      </p:sp>
      <p:sp>
        <p:nvSpPr>
          <p:cNvPr id="7" name="Rectangle 2"/>
          <p:cNvSpPr>
            <a:spLocks noChangeArrowheads="1"/>
          </p:cNvSpPr>
          <p:nvPr/>
        </p:nvSpPr>
        <p:spPr bwMode="auto">
          <a:xfrm>
            <a:off x="4943872" y="2390525"/>
            <a:ext cx="2436886" cy="1609480"/>
          </a:xfrm>
          <a:prstGeom prst="rect">
            <a:avLst/>
          </a:prstGeom>
          <a:solidFill>
            <a:schemeClr val="bg1">
              <a:lumMod val="85000"/>
            </a:schemeClr>
          </a:solidFill>
          <a:ln>
            <a:noFill/>
          </a:ln>
          <a:effectLst/>
        </p:spPr>
        <p:txBody>
          <a:bodyPr wrap="non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pPr>
              <a:lnSpc>
                <a:spcPct val="130000"/>
              </a:lnSpc>
            </a:pPr>
            <a:r>
              <a:rPr lang="en-GB" altLang="de-DE" sz="4000" dirty="0">
                <a:latin typeface="Arial" pitchFamily="34" charset="0"/>
              </a:rPr>
              <a:t>Practising</a:t>
            </a:r>
          </a:p>
          <a:p>
            <a:pPr>
              <a:lnSpc>
                <a:spcPct val="130000"/>
              </a:lnSpc>
            </a:pPr>
            <a:r>
              <a:rPr lang="en-GB" altLang="de-DE" sz="4000" dirty="0">
                <a:latin typeface="Arial" pitchFamily="34" charset="0"/>
              </a:rPr>
              <a:t>Physician</a:t>
            </a:r>
          </a:p>
        </p:txBody>
      </p:sp>
      <p:sp>
        <p:nvSpPr>
          <p:cNvPr id="8" name="Rectangle 2"/>
          <p:cNvSpPr>
            <a:spLocks noChangeArrowheads="1"/>
          </p:cNvSpPr>
          <p:nvPr/>
        </p:nvSpPr>
        <p:spPr bwMode="auto">
          <a:xfrm>
            <a:off x="7896200" y="1548663"/>
            <a:ext cx="2376264" cy="3293209"/>
          </a:xfrm>
          <a:prstGeom prst="rect">
            <a:avLst/>
          </a:prstGeom>
          <a:solidFill>
            <a:schemeClr val="bg1">
              <a:lumMod val="85000"/>
            </a:schemeClr>
          </a:solidFill>
          <a:ln>
            <a:noFill/>
          </a:ln>
          <a:effectLst/>
        </p:spPr>
        <p:txBody>
          <a:bodyPr wrap="square" anchor="ctr">
            <a:spAutoFit/>
          </a:bodyPr>
          <a:lstStyle>
            <a:lvl1pPr>
              <a:tabLst>
                <a:tab pos="217488" algn="l"/>
                <a:tab pos="288925" algn="l"/>
              </a:tabLst>
              <a:defRPr sz="2400">
                <a:solidFill>
                  <a:schemeClr val="tx1"/>
                </a:solidFill>
                <a:latin typeface="Times New Roman" pitchFamily="18" charset="0"/>
              </a:defRPr>
            </a:lvl1pPr>
            <a:lvl2pPr marL="742950" indent="-285750">
              <a:tabLst>
                <a:tab pos="217488" algn="l"/>
                <a:tab pos="288925" algn="l"/>
              </a:tabLst>
              <a:defRPr sz="2400">
                <a:solidFill>
                  <a:schemeClr val="tx1"/>
                </a:solidFill>
                <a:latin typeface="Times New Roman" pitchFamily="18" charset="0"/>
              </a:defRPr>
            </a:lvl2pPr>
            <a:lvl3pPr marL="1143000" indent="-228600">
              <a:tabLst>
                <a:tab pos="217488" algn="l"/>
                <a:tab pos="288925" algn="l"/>
              </a:tabLst>
              <a:defRPr sz="2400">
                <a:solidFill>
                  <a:schemeClr val="tx1"/>
                </a:solidFill>
                <a:latin typeface="Times New Roman" pitchFamily="18" charset="0"/>
              </a:defRPr>
            </a:lvl3pPr>
            <a:lvl4pPr marL="1600200" indent="-228600">
              <a:tabLst>
                <a:tab pos="217488" algn="l"/>
                <a:tab pos="288925" algn="l"/>
              </a:tabLst>
              <a:defRPr sz="2400">
                <a:solidFill>
                  <a:schemeClr val="tx1"/>
                </a:solidFill>
                <a:latin typeface="Times New Roman" pitchFamily="18" charset="0"/>
              </a:defRPr>
            </a:lvl4pPr>
            <a:lvl5pPr marL="2057400" indent="-228600">
              <a:tabLst>
                <a:tab pos="217488" algn="l"/>
                <a:tab pos="2889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17488" algn="l"/>
                <a:tab pos="288925" algn="l"/>
              </a:tabLst>
              <a:defRPr sz="2400">
                <a:solidFill>
                  <a:schemeClr val="tx1"/>
                </a:solidFill>
                <a:latin typeface="Times New Roman" pitchFamily="18" charset="0"/>
              </a:defRPr>
            </a:lvl9pPr>
          </a:lstStyle>
          <a:p>
            <a:pPr>
              <a:lnSpc>
                <a:spcPct val="130000"/>
              </a:lnSpc>
            </a:pPr>
            <a:r>
              <a:rPr lang="en-GB" altLang="de-DE" sz="4000" dirty="0">
                <a:latin typeface="Arial" pitchFamily="34" charset="0"/>
              </a:rPr>
              <a:t>High-Content</a:t>
            </a:r>
          </a:p>
          <a:p>
            <a:pPr>
              <a:lnSpc>
                <a:spcPct val="130000"/>
              </a:lnSpc>
            </a:pPr>
            <a:r>
              <a:rPr lang="en-GB" altLang="de-DE" sz="4000" dirty="0">
                <a:latin typeface="Arial" pitchFamily="34" charset="0"/>
              </a:rPr>
              <a:t>Speaker</a:t>
            </a:r>
          </a:p>
          <a:p>
            <a:pPr>
              <a:lnSpc>
                <a:spcPct val="130000"/>
              </a:lnSpc>
            </a:pPr>
            <a:r>
              <a:rPr lang="en-GB" altLang="de-DE" sz="4000" dirty="0">
                <a:latin typeface="Arial" pitchFamily="34" charset="0"/>
              </a:rPr>
              <a:t>at event</a:t>
            </a:r>
          </a:p>
        </p:txBody>
      </p:sp>
      <p:sp>
        <p:nvSpPr>
          <p:cNvPr id="2" name="Pfeil nach unten 1"/>
          <p:cNvSpPr/>
          <p:nvPr/>
        </p:nvSpPr>
        <p:spPr>
          <a:xfrm rot="2634742">
            <a:off x="4048224" y="1667644"/>
            <a:ext cx="288032" cy="648072"/>
          </a:xfrm>
          <a:prstGeom prst="down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unten 9"/>
          <p:cNvSpPr/>
          <p:nvPr/>
        </p:nvSpPr>
        <p:spPr>
          <a:xfrm>
            <a:off x="5848422" y="1658359"/>
            <a:ext cx="288032" cy="585348"/>
          </a:xfrm>
          <a:prstGeom prst="down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unten 10"/>
          <p:cNvSpPr/>
          <p:nvPr/>
        </p:nvSpPr>
        <p:spPr>
          <a:xfrm rot="19114518">
            <a:off x="7429803" y="1545318"/>
            <a:ext cx="288032" cy="648072"/>
          </a:xfrm>
          <a:prstGeom prst="down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153" y="4248940"/>
            <a:ext cx="1752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015" y="4293097"/>
            <a:ext cx="1752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75768"/>
      </p:ext>
    </p:extLst>
  </p:cSld>
  <p:clrMapOvr>
    <a:masterClrMapping/>
  </p:clrMapOvr>
  <p:transition/>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2556</Words>
  <Application>Microsoft Office PowerPoint</Application>
  <PresentationFormat>Breitbild</PresentationFormat>
  <Paragraphs>520</Paragraphs>
  <Slides>74</Slides>
  <Notes>65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74</vt:i4>
      </vt:variant>
    </vt:vector>
  </HeadingPairs>
  <TitlesOfParts>
    <vt:vector size="82" baseType="lpstr">
      <vt:lpstr>Abadi MT Condensed Light</vt:lpstr>
      <vt:lpstr>Arial</vt:lpstr>
      <vt:lpstr>Calibri</vt:lpstr>
      <vt:lpstr>Century Gothic</vt:lpstr>
      <vt:lpstr>Lucida Handwriting</vt:lpstr>
      <vt:lpstr>OpineHeavy</vt:lpstr>
      <vt:lpstr>Times New Roman</vt: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Windows User</dc:creator>
  <cp:lastModifiedBy>Günter Umbach</cp:lastModifiedBy>
  <cp:revision>20</cp:revision>
  <cp:lastPrinted>2019-05-08T06:12:17Z</cp:lastPrinted>
  <dcterms:created xsi:type="dcterms:W3CDTF">2019-04-25T07:45:41Z</dcterms:created>
  <dcterms:modified xsi:type="dcterms:W3CDTF">2023-03-29T12:44:45Z</dcterms:modified>
</cp:coreProperties>
</file>