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4" r:id="rId2"/>
  </p:sldMasterIdLst>
  <p:notesMasterIdLst>
    <p:notesMasterId r:id="rId96"/>
  </p:notesMasterIdLst>
  <p:handoutMasterIdLst>
    <p:handoutMasterId r:id="rId97"/>
  </p:handoutMasterIdLst>
  <p:sldIdLst>
    <p:sldId id="795" r:id="rId3"/>
    <p:sldId id="796" r:id="rId4"/>
    <p:sldId id="510" r:id="rId5"/>
    <p:sldId id="319" r:id="rId6"/>
    <p:sldId id="511" r:id="rId7"/>
    <p:sldId id="732" r:id="rId8"/>
    <p:sldId id="305" r:id="rId9"/>
    <p:sldId id="307" r:id="rId10"/>
    <p:sldId id="353" r:id="rId11"/>
    <p:sldId id="306" r:id="rId12"/>
    <p:sldId id="376" r:id="rId13"/>
    <p:sldId id="392" r:id="rId14"/>
    <p:sldId id="789" r:id="rId15"/>
    <p:sldId id="578" r:id="rId16"/>
    <p:sldId id="328" r:id="rId17"/>
    <p:sldId id="601" r:id="rId18"/>
    <p:sldId id="557" r:id="rId19"/>
    <p:sldId id="366" r:id="rId20"/>
    <p:sldId id="283" r:id="rId21"/>
    <p:sldId id="558" r:id="rId22"/>
    <p:sldId id="351" r:id="rId23"/>
    <p:sldId id="707" r:id="rId24"/>
    <p:sldId id="708" r:id="rId25"/>
    <p:sldId id="316" r:id="rId26"/>
    <p:sldId id="352" r:id="rId27"/>
    <p:sldId id="604" r:id="rId28"/>
    <p:sldId id="588" r:id="rId29"/>
    <p:sldId id="559" r:id="rId30"/>
    <p:sldId id="652" r:id="rId31"/>
    <p:sldId id="654" r:id="rId32"/>
    <p:sldId id="320" r:id="rId33"/>
    <p:sldId id="653" r:id="rId34"/>
    <p:sldId id="786" r:id="rId35"/>
    <p:sldId id="650" r:id="rId36"/>
    <p:sldId id="384" r:id="rId37"/>
    <p:sldId id="585" r:id="rId38"/>
    <p:sldId id="651" r:id="rId39"/>
    <p:sldId id="562" r:id="rId40"/>
    <p:sldId id="547" r:id="rId41"/>
    <p:sldId id="582" r:id="rId42"/>
    <p:sldId id="785" r:id="rId43"/>
    <p:sldId id="655" r:id="rId44"/>
    <p:sldId id="737" r:id="rId45"/>
    <p:sldId id="738" r:id="rId46"/>
    <p:sldId id="739" r:id="rId47"/>
    <p:sldId id="740" r:id="rId48"/>
    <p:sldId id="326" r:id="rId49"/>
    <p:sldId id="741" r:id="rId50"/>
    <p:sldId id="332" r:id="rId51"/>
    <p:sldId id="330" r:id="rId52"/>
    <p:sldId id="458" r:id="rId53"/>
    <p:sldId id="647" r:id="rId54"/>
    <p:sldId id="401" r:id="rId55"/>
    <p:sldId id="770" r:id="rId56"/>
    <p:sldId id="797" r:id="rId57"/>
    <p:sldId id="344" r:id="rId58"/>
    <p:sldId id="760" r:id="rId59"/>
    <p:sldId id="703" r:id="rId60"/>
    <p:sldId id="761" r:id="rId61"/>
    <p:sldId id="262" r:id="rId62"/>
    <p:sldId id="261" r:id="rId63"/>
    <p:sldId id="772" r:id="rId64"/>
    <p:sldId id="465" r:id="rId65"/>
    <p:sldId id="260" r:id="rId66"/>
    <p:sldId id="264" r:id="rId67"/>
    <p:sldId id="350" r:id="rId68"/>
    <p:sldId id="669" r:id="rId69"/>
    <p:sldId id="598" r:id="rId70"/>
    <p:sldId id="668" r:id="rId71"/>
    <p:sldId id="767" r:id="rId72"/>
    <p:sldId id="759" r:id="rId73"/>
    <p:sldId id="758" r:id="rId74"/>
    <p:sldId id="413" r:id="rId75"/>
    <p:sldId id="590" r:id="rId76"/>
    <p:sldId id="595" r:id="rId77"/>
    <p:sldId id="572" r:id="rId78"/>
    <p:sldId id="513" r:id="rId79"/>
    <p:sldId id="597" r:id="rId80"/>
    <p:sldId id="599" r:id="rId81"/>
    <p:sldId id="534" r:id="rId82"/>
    <p:sldId id="783" r:id="rId83"/>
    <p:sldId id="780" r:id="rId84"/>
    <p:sldId id="742" r:id="rId85"/>
    <p:sldId id="746" r:id="rId86"/>
    <p:sldId id="535" r:id="rId87"/>
    <p:sldId id="593" r:id="rId88"/>
    <p:sldId id="591" r:id="rId89"/>
    <p:sldId id="750" r:id="rId90"/>
    <p:sldId id="751" r:id="rId91"/>
    <p:sldId id="752" r:id="rId92"/>
    <p:sldId id="787" r:id="rId93"/>
    <p:sldId id="720" r:id="rId94"/>
    <p:sldId id="583" r:id="rId95"/>
  </p:sldIdLst>
  <p:sldSz cx="12192000"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FF"/>
    <a:srgbClr val="CCFFFF"/>
    <a:srgbClr val="00FF00"/>
    <a:srgbClr val="C0C0C0"/>
    <a:srgbClr val="FF9900"/>
    <a:srgbClr val="969696"/>
    <a:srgbClr val="B2B2B2"/>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462" autoAdjust="0"/>
  </p:normalViewPr>
  <p:slideViewPr>
    <p:cSldViewPr>
      <p:cViewPr varScale="1">
        <p:scale>
          <a:sx n="61" d="100"/>
          <a:sy n="61" d="100"/>
        </p:scale>
        <p:origin x="132" y="64"/>
      </p:cViewPr>
      <p:guideLst>
        <p:guide orient="horz" pos="2160"/>
        <p:guide pos="3840"/>
      </p:guideLst>
    </p:cSldViewPr>
  </p:slideViewPr>
  <p:outlineViewPr>
    <p:cViewPr>
      <p:scale>
        <a:sx n="33" d="100"/>
        <a:sy n="33" d="100"/>
      </p:scale>
      <p:origin x="0" y="-12176"/>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4" d="100"/>
          <a:sy n="54" d="100"/>
        </p:scale>
        <p:origin x="-2576" y="-6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presProps" Target="presProps.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F55CAC40-3576-4FC3-8AA6-C0209B59B433}" type="datetimeFigureOut">
              <a:rPr lang="de-DE" smtClean="0"/>
              <a:t>29.03.2023</a:t>
            </a:fld>
            <a:endParaRPr lang="de-DE"/>
          </a:p>
        </p:txBody>
      </p:sp>
      <p:sp>
        <p:nvSpPr>
          <p:cNvPr id="4" name="Fußzeilenplatzhalt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9A9772CA-4610-497B-9C23-CECA2F09BB09}" type="slidenum">
              <a:rPr lang="de-DE" smtClean="0"/>
              <a:t>‹Nr.›</a:t>
            </a:fld>
            <a:endParaRPr lang="de-DE"/>
          </a:p>
        </p:txBody>
      </p:sp>
    </p:spTree>
    <p:extLst>
      <p:ext uri="{BB962C8B-B14F-4D97-AF65-F5344CB8AC3E}">
        <p14:creationId xmlns:p14="http://schemas.microsoft.com/office/powerpoint/2010/main" val="1238351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7CEDBB9-5322-4C02-A4AE-48201D1A7BBD}" type="datetimeFigureOut">
              <a:rPr lang="de-DE" smtClean="0"/>
              <a:t>29.03.2023</a:t>
            </a:fld>
            <a:endParaRPr lang="de-DE"/>
          </a:p>
        </p:txBody>
      </p:sp>
      <p:sp>
        <p:nvSpPr>
          <p:cNvPr id="4" name="Folienbildplatzhalt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07ABD7B-C8A9-41EE-BEF9-8E378B2CEADA}" type="slidenum">
              <a:rPr lang="de-DE" smtClean="0"/>
              <a:t>‹Nr.›</a:t>
            </a:fld>
            <a:endParaRPr lang="de-DE"/>
          </a:p>
        </p:txBody>
      </p:sp>
    </p:spTree>
    <p:extLst>
      <p:ext uri="{BB962C8B-B14F-4D97-AF65-F5344CB8AC3E}">
        <p14:creationId xmlns:p14="http://schemas.microsoft.com/office/powerpoint/2010/main" val="3592846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Effective and </a:t>
            </a:r>
            <a:r>
              <a:rPr lang="de-DE" dirty="0" err="1"/>
              <a:t>magnetic</a:t>
            </a:r>
            <a:r>
              <a:rPr lang="de-DE" baseline="0" dirty="0"/>
              <a:t> </a:t>
            </a:r>
            <a:r>
              <a:rPr lang="de-DE" baseline="0" dirty="0" err="1"/>
              <a:t>presentations</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1</a:t>
            </a:fld>
            <a:endParaRPr lang="de-DE" dirty="0"/>
          </a:p>
        </p:txBody>
      </p:sp>
    </p:spTree>
    <p:extLst>
      <p:ext uri="{BB962C8B-B14F-4D97-AF65-F5344CB8AC3E}">
        <p14:creationId xmlns:p14="http://schemas.microsoft.com/office/powerpoint/2010/main" val="909435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13</a:t>
            </a:fld>
            <a:endParaRPr lang="de-DE"/>
          </a:p>
        </p:txBody>
      </p:sp>
    </p:spTree>
    <p:extLst>
      <p:ext uri="{BB962C8B-B14F-4D97-AF65-F5344CB8AC3E}">
        <p14:creationId xmlns:p14="http://schemas.microsoft.com/office/powerpoint/2010/main" val="2655621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6AA26F8-6D34-45E6-AC85-2C3393B94D91}" type="slidenum">
              <a:rPr lang="en-GB" altLang="de-DE"/>
              <a:pPr/>
              <a:t>15</a:t>
            </a:fld>
            <a:endParaRPr lang="en-GB" altLang="de-DE"/>
          </a:p>
        </p:txBody>
      </p:sp>
      <p:sp>
        <p:nvSpPr>
          <p:cNvPr id="9768962" name="Rectangle 2050"/>
          <p:cNvSpPr>
            <a:spLocks noGrp="1" noRot="1" noChangeAspect="1" noChangeArrowheads="1" noTextEdit="1"/>
          </p:cNvSpPr>
          <p:nvPr>
            <p:ph type="sldImg"/>
          </p:nvPr>
        </p:nvSpPr>
        <p:spPr>
          <a:xfrm>
            <a:off x="139700" y="768350"/>
            <a:ext cx="6819900" cy="3836988"/>
          </a:xfrm>
          <a:ln/>
        </p:spPr>
      </p:sp>
      <p:sp>
        <p:nvSpPr>
          <p:cNvPr id="9768963" name="Rectangle 2051"/>
          <p:cNvSpPr>
            <a:spLocks noGrp="1" noChangeArrowheads="1"/>
          </p:cNvSpPr>
          <p:nvPr>
            <p:ph type="body" idx="1"/>
          </p:nvPr>
        </p:nvSpPr>
        <p:spPr>
          <a:xfrm>
            <a:off x="325626" y="4707556"/>
            <a:ext cx="6773675" cy="4592860"/>
          </a:xfrm>
        </p:spPr>
        <p:txBody>
          <a:bodyPr/>
          <a:lstStyle/>
          <a:p>
            <a:pPr>
              <a:lnSpc>
                <a:spcPct val="105000"/>
              </a:lnSpc>
              <a:spcBef>
                <a:spcPct val="0"/>
              </a:spcBef>
            </a:pPr>
            <a:endParaRPr lang="en-US" altLang="de-DE" sz="3000">
              <a:latin typeface="Arial" charset="0"/>
            </a:endParaRPr>
          </a:p>
          <a:p>
            <a:pPr>
              <a:lnSpc>
                <a:spcPct val="105000"/>
              </a:lnSpc>
              <a:spcBef>
                <a:spcPct val="0"/>
              </a:spcBef>
            </a:pPr>
            <a:endParaRPr lang="en-US" altLang="de-DE" sz="3000">
              <a:latin typeface="Arial" charset="0"/>
            </a:endParaRPr>
          </a:p>
        </p:txBody>
      </p:sp>
      <p:sp>
        <p:nvSpPr>
          <p:cNvPr id="9768964" name="Rectangle 2052"/>
          <p:cNvSpPr>
            <a:spLocks noChangeArrowheads="1"/>
          </p:cNvSpPr>
          <p:nvPr/>
        </p:nvSpPr>
        <p:spPr bwMode="auto">
          <a:xfrm>
            <a:off x="196732" y="4867134"/>
            <a:ext cx="6809340" cy="2870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048" tIns="49524" rIns="99048" bIns="49524">
            <a:spAutoFit/>
          </a:bodyPr>
          <a:lstStyle/>
          <a:p>
            <a:pPr algn="l"/>
            <a:r>
              <a:rPr lang="de-DE" altLang="de-DE" sz="3000" noProof="1">
                <a:latin typeface="Arial" charset="0"/>
              </a:rPr>
              <a:t>Try to resonate with them.</a:t>
            </a:r>
          </a:p>
          <a:p>
            <a:pPr algn="l"/>
            <a:r>
              <a:rPr lang="de-DE" altLang="de-DE" sz="3000" noProof="1">
                <a:latin typeface="Arial" charset="0"/>
              </a:rPr>
              <a:t>Try to get on the same wave length as </a:t>
            </a:r>
          </a:p>
          <a:p>
            <a:pPr algn="l"/>
            <a:r>
              <a:rPr lang="de-DE" altLang="de-DE" sz="3000" noProof="1">
                <a:latin typeface="Arial" charset="0"/>
              </a:rPr>
              <a:t>they are on.</a:t>
            </a:r>
          </a:p>
          <a:p>
            <a:pPr algn="l"/>
            <a:endParaRPr lang="de-DE" altLang="de-DE" sz="3000" noProof="1">
              <a:latin typeface="Arial" charset="0"/>
            </a:endParaRPr>
          </a:p>
          <a:p>
            <a:pPr algn="l"/>
            <a:r>
              <a:rPr lang="de-DE" altLang="de-DE" sz="3000" noProof="1">
                <a:latin typeface="Arial" charset="0"/>
              </a:rPr>
              <a:t>Establish rapport</a:t>
            </a:r>
            <a:r>
              <a:rPr lang="en-GB" altLang="de-DE" sz="3000">
                <a:latin typeface="Arial" charset="0"/>
              </a:rPr>
              <a:t> </a:t>
            </a:r>
          </a:p>
          <a:p>
            <a:pPr algn="l"/>
            <a:r>
              <a:rPr lang="en-GB" altLang="de-DE" sz="3000">
                <a:latin typeface="Arial" charset="0"/>
              </a:rPr>
              <a:t>Build a relationship with your audience</a:t>
            </a:r>
            <a:endParaRPr lang="en-US" altLang="de-DE" sz="300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16</a:t>
            </a:fld>
            <a:endParaRPr lang="de-DE"/>
          </a:p>
        </p:txBody>
      </p:sp>
    </p:spTree>
    <p:extLst>
      <p:ext uri="{BB962C8B-B14F-4D97-AF65-F5344CB8AC3E}">
        <p14:creationId xmlns:p14="http://schemas.microsoft.com/office/powerpoint/2010/main" val="208201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19</a:t>
            </a:fld>
            <a:endParaRPr lang="de-DE"/>
          </a:p>
        </p:txBody>
      </p:sp>
    </p:spTree>
    <p:extLst>
      <p:ext uri="{BB962C8B-B14F-4D97-AF65-F5344CB8AC3E}">
        <p14:creationId xmlns:p14="http://schemas.microsoft.com/office/powerpoint/2010/main" val="724278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21</a:t>
            </a:fld>
            <a:endParaRPr lang="de-DE"/>
          </a:p>
        </p:txBody>
      </p:sp>
    </p:spTree>
    <p:extLst>
      <p:ext uri="{BB962C8B-B14F-4D97-AF65-F5344CB8AC3E}">
        <p14:creationId xmlns:p14="http://schemas.microsoft.com/office/powerpoint/2010/main" val="4062897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B89799-674A-43B3-B04D-3CA6E7E203D3}" type="slidenum">
              <a:rPr lang="en-GB" altLang="de-DE"/>
              <a:pPr/>
              <a:t>22</a:t>
            </a:fld>
            <a:endParaRPr lang="en-GB" altLang="de-DE"/>
          </a:p>
        </p:txBody>
      </p:sp>
      <p:sp>
        <p:nvSpPr>
          <p:cNvPr id="9155586" name="Rectangle 2"/>
          <p:cNvSpPr>
            <a:spLocks noGrp="1" noRot="1" noChangeAspect="1" noChangeArrowheads="1" noTextEdit="1"/>
          </p:cNvSpPr>
          <p:nvPr>
            <p:ph type="sldImg"/>
          </p:nvPr>
        </p:nvSpPr>
        <p:spPr>
          <a:xfrm>
            <a:off x="139700" y="768350"/>
            <a:ext cx="6819900" cy="3836988"/>
          </a:xfrm>
          <a:ln/>
        </p:spPr>
      </p:sp>
      <p:sp>
        <p:nvSpPr>
          <p:cNvPr id="9155587"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B89799-674A-43B3-B04D-3CA6E7E203D3}" type="slidenum">
              <a:rPr lang="en-GB" altLang="de-DE"/>
              <a:pPr/>
              <a:t>23</a:t>
            </a:fld>
            <a:endParaRPr lang="en-GB" altLang="de-DE"/>
          </a:p>
        </p:txBody>
      </p:sp>
      <p:sp>
        <p:nvSpPr>
          <p:cNvPr id="9155586" name="Rectangle 2"/>
          <p:cNvSpPr>
            <a:spLocks noGrp="1" noRot="1" noChangeAspect="1" noChangeArrowheads="1" noTextEdit="1"/>
          </p:cNvSpPr>
          <p:nvPr>
            <p:ph type="sldImg"/>
          </p:nvPr>
        </p:nvSpPr>
        <p:spPr>
          <a:xfrm>
            <a:off x="139700" y="768350"/>
            <a:ext cx="6819900" cy="3836988"/>
          </a:xfrm>
          <a:ln/>
        </p:spPr>
      </p:sp>
      <p:sp>
        <p:nvSpPr>
          <p:cNvPr id="9155587"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B89799-674A-43B3-B04D-3CA6E7E203D3}" type="slidenum">
              <a:rPr lang="en-GB" altLang="de-DE"/>
              <a:pPr/>
              <a:t>24</a:t>
            </a:fld>
            <a:endParaRPr lang="en-GB" altLang="de-DE"/>
          </a:p>
        </p:txBody>
      </p:sp>
      <p:sp>
        <p:nvSpPr>
          <p:cNvPr id="9155586" name="Rectangle 2"/>
          <p:cNvSpPr>
            <a:spLocks noGrp="1" noRot="1" noChangeAspect="1" noChangeArrowheads="1" noTextEdit="1"/>
          </p:cNvSpPr>
          <p:nvPr>
            <p:ph type="sldImg"/>
          </p:nvPr>
        </p:nvSpPr>
        <p:spPr>
          <a:xfrm>
            <a:off x="139700" y="768350"/>
            <a:ext cx="6819900" cy="3836988"/>
          </a:xfrm>
          <a:ln/>
        </p:spPr>
      </p:sp>
      <p:sp>
        <p:nvSpPr>
          <p:cNvPr id="9155587"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5D7A1D-A954-4616-BEA6-EB1BD179AC85}" type="slidenum">
              <a:rPr lang="en-GB" altLang="de-DE"/>
              <a:pPr/>
              <a:t>27</a:t>
            </a:fld>
            <a:endParaRPr lang="en-GB" altLang="de-DE"/>
          </a:p>
        </p:txBody>
      </p:sp>
      <p:sp>
        <p:nvSpPr>
          <p:cNvPr id="9764866" name="Rectangle 2"/>
          <p:cNvSpPr>
            <a:spLocks noGrp="1" noRot="1" noChangeAspect="1" noChangeArrowheads="1" noTextEdit="1"/>
          </p:cNvSpPr>
          <p:nvPr>
            <p:ph type="sldImg"/>
          </p:nvPr>
        </p:nvSpPr>
        <p:spPr>
          <a:xfrm>
            <a:off x="139700" y="768350"/>
            <a:ext cx="6819900" cy="3836988"/>
          </a:xfrm>
          <a:ln/>
        </p:spPr>
      </p:sp>
      <p:sp>
        <p:nvSpPr>
          <p:cNvPr id="9764867" name="Rectangle 3"/>
          <p:cNvSpPr>
            <a:spLocks noGrp="1" noChangeArrowheads="1"/>
          </p:cNvSpPr>
          <p:nvPr>
            <p:ph type="body" idx="1"/>
          </p:nvPr>
        </p:nvSpPr>
        <p:spPr>
          <a:xfrm>
            <a:off x="1" y="4835551"/>
            <a:ext cx="7099300" cy="4978506"/>
          </a:xfrm>
        </p:spPr>
        <p:txBody>
          <a:bodyPr/>
          <a:lstStyle/>
          <a:p>
            <a:pPr>
              <a:spcBef>
                <a:spcPct val="0"/>
              </a:spcBef>
            </a:pPr>
            <a:r>
              <a:rPr lang="de-DE" altLang="de-DE" sz="3000" dirty="0" err="1">
                <a:latin typeface="Arial" charset="0"/>
              </a:rPr>
              <a:t>You've</a:t>
            </a:r>
            <a:r>
              <a:rPr lang="de-DE" altLang="de-DE" sz="3000" baseline="0" dirty="0">
                <a:latin typeface="Arial" charset="0"/>
              </a:rPr>
              <a:t> </a:t>
            </a:r>
            <a:r>
              <a:rPr lang="de-DE" altLang="de-DE" sz="3000" baseline="0" dirty="0" err="1">
                <a:latin typeface="Arial" charset="0"/>
              </a:rPr>
              <a:t>got</a:t>
            </a:r>
            <a:r>
              <a:rPr lang="de-DE" altLang="de-DE" sz="3000" baseline="0" dirty="0">
                <a:latin typeface="Arial" charset="0"/>
              </a:rPr>
              <a:t> to </a:t>
            </a:r>
            <a:r>
              <a:rPr lang="de-DE" altLang="de-DE" sz="3000" baseline="0" dirty="0" err="1">
                <a:latin typeface="Arial" charset="0"/>
              </a:rPr>
              <a:t>give</a:t>
            </a:r>
            <a:r>
              <a:rPr lang="de-DE" altLang="de-DE" sz="3000" baseline="0" dirty="0">
                <a:latin typeface="Arial" charset="0"/>
              </a:rPr>
              <a:t> </a:t>
            </a:r>
            <a:r>
              <a:rPr lang="de-DE" altLang="de-DE" sz="3000" baseline="0" dirty="0" err="1">
                <a:latin typeface="Arial" charset="0"/>
              </a:rPr>
              <a:t>people</a:t>
            </a:r>
            <a:r>
              <a:rPr lang="de-DE" altLang="de-DE" sz="3000" baseline="0" dirty="0">
                <a:latin typeface="Arial" charset="0"/>
              </a:rPr>
              <a:t> time to </a:t>
            </a:r>
            <a:r>
              <a:rPr lang="de-DE" altLang="de-DE" sz="3000" baseline="0" dirty="0" err="1">
                <a:latin typeface="Arial" charset="0"/>
              </a:rPr>
              <a:t>think</a:t>
            </a:r>
            <a:r>
              <a:rPr lang="de-DE" altLang="de-DE" sz="3000" baseline="0" dirty="0">
                <a:latin typeface="Arial" charset="0"/>
              </a:rPr>
              <a:t> and to </a:t>
            </a:r>
            <a:r>
              <a:rPr lang="de-DE" altLang="de-DE" sz="3000" baseline="0" dirty="0" err="1">
                <a:latin typeface="Arial" charset="0"/>
              </a:rPr>
              <a:t>reflect</a:t>
            </a:r>
            <a:r>
              <a:rPr lang="de-DE" altLang="de-DE" sz="3000" baseline="0" dirty="0">
                <a:latin typeface="Arial" charset="0"/>
              </a:rPr>
              <a:t> and to </a:t>
            </a:r>
            <a:r>
              <a:rPr lang="de-DE" altLang="de-DE" sz="3000" baseline="0" dirty="0" err="1">
                <a:latin typeface="Arial" charset="0"/>
              </a:rPr>
              <a:t>digest</a:t>
            </a:r>
            <a:endParaRPr lang="de-DE" altLang="de-DE" sz="3000" baseline="0" dirty="0">
              <a:latin typeface="Arial" charset="0"/>
            </a:endParaRPr>
          </a:p>
          <a:p>
            <a:pPr>
              <a:spcBef>
                <a:spcPct val="0"/>
              </a:spcBef>
            </a:pPr>
            <a:r>
              <a:rPr lang="de-DE" altLang="de-DE" sz="3000" baseline="0" dirty="0">
                <a:latin typeface="Arial" charset="0"/>
              </a:rPr>
              <a:t>Give </a:t>
            </a:r>
            <a:r>
              <a:rPr lang="de-DE" altLang="de-DE" sz="3000" baseline="0" dirty="0" err="1">
                <a:latin typeface="Arial" charset="0"/>
              </a:rPr>
              <a:t>people</a:t>
            </a:r>
            <a:r>
              <a:rPr lang="de-DE" altLang="de-DE" sz="3000" baseline="0" dirty="0">
                <a:latin typeface="Arial" charset="0"/>
              </a:rPr>
              <a:t> </a:t>
            </a:r>
            <a:r>
              <a:rPr lang="de-DE" altLang="de-DE" sz="3000" baseline="0" dirty="0" err="1">
                <a:latin typeface="Arial" charset="0"/>
              </a:rPr>
              <a:t>some</a:t>
            </a:r>
            <a:r>
              <a:rPr lang="de-DE" altLang="de-DE" sz="3000" baseline="0" dirty="0">
                <a:latin typeface="Arial" charset="0"/>
              </a:rPr>
              <a:t> "</a:t>
            </a:r>
            <a:r>
              <a:rPr lang="de-DE" altLang="de-DE" sz="3000" baseline="0" dirty="0" err="1">
                <a:latin typeface="Arial" charset="0"/>
              </a:rPr>
              <a:t>thinking</a:t>
            </a:r>
            <a:r>
              <a:rPr lang="de-DE" altLang="de-DE" sz="3000" baseline="0" dirty="0">
                <a:latin typeface="Arial" charset="0"/>
              </a:rPr>
              <a:t> time"</a:t>
            </a:r>
            <a:endParaRPr lang="de-DE" altLang="de-DE" sz="3000" dirty="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29</a:t>
            </a:fld>
            <a:endParaRPr lang="en-US" altLang="de-DE" sz="130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r>
              <a:rPr lang="de-DE" altLang="de-DE" sz="2600" dirty="0" err="1">
                <a:latin typeface="Arial" pitchFamily="34" charset="0"/>
              </a:rPr>
              <a:t>You</a:t>
            </a:r>
            <a:r>
              <a:rPr lang="de-DE" altLang="de-DE" sz="2600" baseline="0" dirty="0">
                <a:latin typeface="Arial" pitchFamily="34" charset="0"/>
              </a:rPr>
              <a:t> </a:t>
            </a:r>
            <a:r>
              <a:rPr lang="de-DE" altLang="de-DE" sz="2600" baseline="0" dirty="0" err="1">
                <a:latin typeface="Arial" pitchFamily="34" charset="0"/>
              </a:rPr>
              <a:t>are</a:t>
            </a:r>
            <a:r>
              <a:rPr lang="de-DE" altLang="de-DE" sz="2600" baseline="0" dirty="0">
                <a:latin typeface="Arial" pitchFamily="34" charset="0"/>
              </a:rPr>
              <a:t> </a:t>
            </a:r>
            <a:r>
              <a:rPr lang="de-DE" altLang="de-DE" sz="2600" baseline="0" dirty="0" err="1">
                <a:latin typeface="Arial" pitchFamily="34" charset="0"/>
              </a:rPr>
              <a:t>spot</a:t>
            </a:r>
            <a:r>
              <a:rPr lang="de-DE" altLang="de-DE" sz="2600" baseline="0" dirty="0">
                <a:latin typeface="Arial" pitchFamily="34" charset="0"/>
              </a:rPr>
              <a:t> on.</a:t>
            </a:r>
            <a:endParaRPr lang="de-DE" altLang="de-DE" sz="2600"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err="1"/>
              <a:t>Be</a:t>
            </a:r>
            <a:r>
              <a:rPr lang="de-DE" dirty="0"/>
              <a:t> </a:t>
            </a:r>
            <a:r>
              <a:rPr lang="de-DE" dirty="0" err="1"/>
              <a:t>authentic</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2</a:t>
            </a:fld>
            <a:endParaRPr lang="de-DE"/>
          </a:p>
        </p:txBody>
      </p:sp>
    </p:spTree>
    <p:extLst>
      <p:ext uri="{BB962C8B-B14F-4D97-AF65-F5344CB8AC3E}">
        <p14:creationId xmlns:p14="http://schemas.microsoft.com/office/powerpoint/2010/main" val="34077682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30</a:t>
            </a:fld>
            <a:endParaRPr lang="en-US" altLang="de-DE" sz="130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r>
              <a:rPr lang="de-DE" altLang="de-DE" sz="2600" dirty="0" err="1">
                <a:latin typeface="Arial" pitchFamily="34" charset="0"/>
              </a:rPr>
              <a:t>You</a:t>
            </a:r>
            <a:r>
              <a:rPr lang="de-DE" altLang="de-DE" sz="2600" baseline="0" dirty="0">
                <a:latin typeface="Arial" pitchFamily="34" charset="0"/>
              </a:rPr>
              <a:t> </a:t>
            </a:r>
            <a:r>
              <a:rPr lang="de-DE" altLang="de-DE" sz="2600" baseline="0" dirty="0" err="1">
                <a:latin typeface="Arial" pitchFamily="34" charset="0"/>
              </a:rPr>
              <a:t>are</a:t>
            </a:r>
            <a:r>
              <a:rPr lang="de-DE" altLang="de-DE" sz="2600" baseline="0" dirty="0">
                <a:latin typeface="Arial" pitchFamily="34" charset="0"/>
              </a:rPr>
              <a:t> </a:t>
            </a:r>
            <a:r>
              <a:rPr lang="de-DE" altLang="de-DE" sz="2600" baseline="0" dirty="0" err="1">
                <a:latin typeface="Arial" pitchFamily="34" charset="0"/>
              </a:rPr>
              <a:t>spot</a:t>
            </a:r>
            <a:r>
              <a:rPr lang="de-DE" altLang="de-DE" sz="2600" baseline="0" dirty="0">
                <a:latin typeface="Arial" pitchFamily="34" charset="0"/>
              </a:rPr>
              <a:t> on.</a:t>
            </a:r>
            <a:endParaRPr lang="de-DE" altLang="de-DE" sz="2600" dirty="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F9A589-CC14-4E2E-834B-F75A2DEFC3D2}" type="slidenum">
              <a:rPr lang="en-GB" altLang="de-DE"/>
              <a:pPr/>
              <a:t>31</a:t>
            </a:fld>
            <a:endParaRPr lang="en-GB" altLang="de-DE"/>
          </a:p>
        </p:txBody>
      </p:sp>
      <p:sp>
        <p:nvSpPr>
          <p:cNvPr id="9745410" name="Rectangle 2"/>
          <p:cNvSpPr>
            <a:spLocks noGrp="1" noRot="1" noChangeAspect="1" noChangeArrowheads="1" noTextEdit="1"/>
          </p:cNvSpPr>
          <p:nvPr>
            <p:ph type="sldImg"/>
          </p:nvPr>
        </p:nvSpPr>
        <p:spPr>
          <a:xfrm>
            <a:off x="139700" y="768350"/>
            <a:ext cx="6819900" cy="3836988"/>
          </a:xfrm>
          <a:ln/>
        </p:spPr>
      </p:sp>
      <p:sp>
        <p:nvSpPr>
          <p:cNvPr id="9745411" name="Rectangle 3"/>
          <p:cNvSpPr>
            <a:spLocks noGrp="1" noChangeArrowheads="1"/>
          </p:cNvSpPr>
          <p:nvPr>
            <p:ph type="body" idx="1"/>
          </p:nvPr>
        </p:nvSpPr>
        <p:spPr>
          <a:xfrm>
            <a:off x="569844" y="4835551"/>
            <a:ext cx="5571238" cy="4592859"/>
          </a:xfrm>
        </p:spPr>
        <p:txBody>
          <a:bodyPr/>
          <a:lstStyle/>
          <a:p>
            <a:pPr>
              <a:spcBef>
                <a:spcPct val="0"/>
              </a:spcBef>
            </a:pPr>
            <a:r>
              <a:rPr lang="en-US" altLang="de-DE" sz="3000" dirty="0">
                <a:latin typeface="Arial" charset="0"/>
              </a:rPr>
              <a:t>Prepare relentlessly</a:t>
            </a:r>
          </a:p>
          <a:p>
            <a:pPr>
              <a:spcBef>
                <a:spcPct val="0"/>
              </a:spcBef>
            </a:pPr>
            <a:r>
              <a:rPr lang="en-US" altLang="de-DE" sz="3000" dirty="0">
                <a:solidFill>
                  <a:srgbClr val="000000"/>
                </a:solidFill>
                <a:latin typeface="Arial" charset="0"/>
              </a:rPr>
              <a:t>Use every opportunity</a:t>
            </a:r>
            <a:r>
              <a:rPr lang="en-US" altLang="de-DE" sz="3000" baseline="0" dirty="0">
                <a:solidFill>
                  <a:srgbClr val="000000"/>
                </a:solidFill>
                <a:latin typeface="Arial" charset="0"/>
              </a:rPr>
              <a:t> to give your presentation.</a:t>
            </a:r>
          </a:p>
          <a:p>
            <a:pPr>
              <a:spcBef>
                <a:spcPct val="0"/>
              </a:spcBef>
            </a:pPr>
            <a:r>
              <a:rPr lang="en-US" altLang="de-DE" sz="3000" baseline="0" dirty="0">
                <a:solidFill>
                  <a:srgbClr val="000000"/>
                </a:solidFill>
                <a:latin typeface="Arial" charset="0"/>
              </a:rPr>
              <a:t>Let people know how good you are.</a:t>
            </a:r>
            <a:endParaRPr lang="en-GB" altLang="de-DE" sz="3000" dirty="0">
              <a:solidFill>
                <a:srgbClr val="000000"/>
              </a:solidFill>
              <a:latin typeface="Arial" charset="0"/>
            </a:endParaRPr>
          </a:p>
          <a:p>
            <a:pPr>
              <a:spcBef>
                <a:spcPct val="0"/>
              </a:spcBef>
            </a:pPr>
            <a:r>
              <a:rPr lang="de-DE" altLang="de-DE" sz="3000" dirty="0">
                <a:latin typeface="Arial" charset="0"/>
              </a:rPr>
              <a:t>Tape </a:t>
            </a:r>
            <a:r>
              <a:rPr lang="de-DE" altLang="de-DE" sz="3000" dirty="0" err="1">
                <a:latin typeface="Arial" charset="0"/>
              </a:rPr>
              <a:t>them</a:t>
            </a:r>
            <a:endParaRPr lang="de-DE" altLang="de-DE" sz="3000" dirty="0">
              <a:latin typeface="Arial" charset="0"/>
            </a:endParaRPr>
          </a:p>
          <a:p>
            <a:pPr>
              <a:spcBef>
                <a:spcPct val="0"/>
              </a:spcBef>
            </a:pPr>
            <a:r>
              <a:rPr lang="de-DE" altLang="de-DE" sz="3000" dirty="0">
                <a:latin typeface="Arial" charset="0"/>
              </a:rPr>
              <a:t>Train </a:t>
            </a:r>
            <a:r>
              <a:rPr lang="de-DE" altLang="de-DE" sz="3000" dirty="0" err="1">
                <a:latin typeface="Arial" charset="0"/>
              </a:rPr>
              <a:t>yourself</a:t>
            </a:r>
            <a:r>
              <a:rPr lang="de-DE" altLang="de-DE" sz="3000" dirty="0">
                <a:latin typeface="Arial" charset="0"/>
              </a:rPr>
              <a:t>.</a:t>
            </a:r>
          </a:p>
          <a:p>
            <a:pPr>
              <a:spcBef>
                <a:spcPct val="0"/>
              </a:spcBef>
            </a:pPr>
            <a:r>
              <a:rPr lang="de-DE" altLang="de-DE" sz="3000" dirty="0">
                <a:latin typeface="Arial" charset="0"/>
              </a:rPr>
              <a:t>Hold </a:t>
            </a:r>
            <a:r>
              <a:rPr lang="de-DE" altLang="de-DE" sz="3000" dirty="0" err="1">
                <a:latin typeface="Arial" charset="0"/>
              </a:rPr>
              <a:t>yourself</a:t>
            </a:r>
            <a:r>
              <a:rPr lang="de-DE" altLang="de-DE" sz="3000" dirty="0">
                <a:latin typeface="Arial" charset="0"/>
              </a:rPr>
              <a:t> </a:t>
            </a:r>
            <a:r>
              <a:rPr lang="de-DE" altLang="de-DE" sz="3000" dirty="0" err="1">
                <a:latin typeface="Arial" charset="0"/>
              </a:rPr>
              <a:t>accountable</a:t>
            </a:r>
            <a:r>
              <a:rPr lang="de-DE" altLang="de-DE" sz="3000" dirty="0">
                <a:latin typeface="Arial" charset="0"/>
              </a:rPr>
              <a:t>.</a:t>
            </a:r>
          </a:p>
          <a:p>
            <a:pPr>
              <a:spcBef>
                <a:spcPct val="0"/>
              </a:spcBef>
            </a:pPr>
            <a:endParaRPr lang="de-DE" altLang="de-DE" sz="3000" dirty="0">
              <a:latin typeface="Arial" charset="0"/>
            </a:endParaRPr>
          </a:p>
          <a:p>
            <a:pPr>
              <a:lnSpc>
                <a:spcPct val="95000"/>
              </a:lnSpc>
            </a:pPr>
            <a:r>
              <a:rPr lang="de-DE" altLang="de-DE" sz="3000" dirty="0">
                <a:latin typeface="Arial" charset="0"/>
              </a:rPr>
              <a:t>The 3 '</a:t>
            </a:r>
            <a:r>
              <a:rPr lang="de-DE" altLang="de-DE" sz="3000" dirty="0" err="1">
                <a:latin typeface="Arial" charset="0"/>
              </a:rPr>
              <a:t>P's</a:t>
            </a:r>
            <a:r>
              <a:rPr lang="de-DE" altLang="de-DE" sz="3000" dirty="0">
                <a:latin typeface="Arial" charset="0"/>
              </a:rPr>
              <a:t> of </a:t>
            </a:r>
            <a:r>
              <a:rPr lang="de-DE" altLang="de-DE" sz="3000" dirty="0" err="1">
                <a:latin typeface="Arial" charset="0"/>
              </a:rPr>
              <a:t>presenting</a:t>
            </a:r>
            <a:r>
              <a:rPr lang="de-DE" altLang="de-DE" sz="3000" dirty="0">
                <a:latin typeface="Arial" charset="0"/>
              </a:rPr>
              <a:t> </a:t>
            </a:r>
            <a:r>
              <a:rPr lang="de-DE" altLang="de-DE" sz="3000" dirty="0" err="1">
                <a:latin typeface="Arial" charset="0"/>
              </a:rPr>
              <a:t>well</a:t>
            </a:r>
            <a:endParaRPr lang="de-DE" altLang="de-DE" sz="3000" dirty="0">
              <a:latin typeface="Arial" charset="0"/>
            </a:endParaRPr>
          </a:p>
          <a:p>
            <a:pPr>
              <a:lnSpc>
                <a:spcPct val="95000"/>
              </a:lnSpc>
            </a:pPr>
            <a:endParaRPr lang="de-DE" altLang="de-DE" sz="3000" dirty="0">
              <a:latin typeface="Arial" charset="0"/>
            </a:endParaRPr>
          </a:p>
          <a:p>
            <a:pPr>
              <a:spcBef>
                <a:spcPct val="0"/>
              </a:spcBef>
            </a:pPr>
            <a:r>
              <a:rPr lang="en-GB" altLang="de-DE" sz="3000" dirty="0">
                <a:solidFill>
                  <a:srgbClr val="000000"/>
                </a:solidFill>
                <a:latin typeface="Arial" charset="0"/>
              </a:rPr>
              <a:t>Constantly refine and hone your presentations.</a:t>
            </a:r>
          </a:p>
          <a:p>
            <a:pPr>
              <a:spcBef>
                <a:spcPct val="0"/>
              </a:spcBef>
            </a:pPr>
            <a:r>
              <a:rPr lang="en-GB" altLang="de-DE" sz="3000" dirty="0">
                <a:solidFill>
                  <a:srgbClr val="000000"/>
                </a:solidFill>
                <a:latin typeface="Arial" charset="0"/>
              </a:rPr>
              <a:t>Give a convincing performance   Engage your listeners</a:t>
            </a:r>
            <a:endParaRPr lang="en-US" altLang="de-DE" sz="3000" dirty="0">
              <a:solidFill>
                <a:srgbClr val="000000"/>
              </a:solidFill>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32</a:t>
            </a:fld>
            <a:endParaRPr lang="en-US" altLang="de-DE" sz="130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r>
              <a:rPr lang="de-DE" altLang="de-DE" sz="2600" dirty="0" err="1">
                <a:latin typeface="Arial" pitchFamily="34" charset="0"/>
              </a:rPr>
              <a:t>You</a:t>
            </a:r>
            <a:r>
              <a:rPr lang="de-DE" altLang="de-DE" sz="2600" baseline="0" dirty="0">
                <a:latin typeface="Arial" pitchFamily="34" charset="0"/>
              </a:rPr>
              <a:t> </a:t>
            </a:r>
            <a:r>
              <a:rPr lang="de-DE" altLang="de-DE" sz="2600" baseline="0" dirty="0" err="1">
                <a:latin typeface="Arial" pitchFamily="34" charset="0"/>
              </a:rPr>
              <a:t>are</a:t>
            </a:r>
            <a:r>
              <a:rPr lang="de-DE" altLang="de-DE" sz="2600" baseline="0" dirty="0">
                <a:latin typeface="Arial" pitchFamily="34" charset="0"/>
              </a:rPr>
              <a:t> </a:t>
            </a:r>
            <a:r>
              <a:rPr lang="de-DE" altLang="de-DE" sz="2600" baseline="0" dirty="0" err="1">
                <a:latin typeface="Arial" pitchFamily="34" charset="0"/>
              </a:rPr>
              <a:t>spot</a:t>
            </a:r>
            <a:r>
              <a:rPr lang="de-DE" altLang="de-DE" sz="2600" baseline="0" dirty="0">
                <a:latin typeface="Arial" pitchFamily="34" charset="0"/>
              </a:rPr>
              <a:t> on.</a:t>
            </a:r>
            <a:endParaRPr lang="de-DE" altLang="de-DE" sz="2600" dirty="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91079B9B-04BC-4A81-B48F-6FB63FDDDE7C}" type="slidenum">
              <a:rPr lang="en-GB" altLang="de-DE" sz="1300">
                <a:solidFill>
                  <a:schemeClr val="tx1"/>
                </a:solidFill>
                <a:latin typeface="Times New Roman" pitchFamily="18" charset="0"/>
              </a:rPr>
              <a:pPr/>
              <a:t>33</a:t>
            </a:fld>
            <a:endParaRPr lang="en-GB" altLang="de-DE" sz="1300">
              <a:solidFill>
                <a:schemeClr val="tx1"/>
              </a:solidFill>
              <a:latin typeface="Times New Roman" pitchFamily="18" charset="0"/>
            </a:endParaRPr>
          </a:p>
        </p:txBody>
      </p:sp>
      <p:sp>
        <p:nvSpPr>
          <p:cNvPr id="493571" name="Rectangle 2"/>
          <p:cNvSpPr>
            <a:spLocks noGrp="1" noRot="1" noChangeAspect="1" noChangeArrowheads="1" noTextEdit="1"/>
          </p:cNvSpPr>
          <p:nvPr>
            <p:ph type="sldImg"/>
          </p:nvPr>
        </p:nvSpPr>
        <p:spPr>
          <a:xfrm>
            <a:off x="139700" y="768350"/>
            <a:ext cx="6819900" cy="3836988"/>
          </a:xfrm>
          <a:ln/>
        </p:spPr>
      </p:sp>
      <p:sp>
        <p:nvSpPr>
          <p:cNvPr id="493572" name="Rectangle 3"/>
          <p:cNvSpPr>
            <a:spLocks noGrp="1" noChangeArrowheads="1"/>
          </p:cNvSpPr>
          <p:nvPr>
            <p:ph type="body" idx="1"/>
          </p:nvPr>
        </p:nvSpPr>
        <p:spPr>
          <a:noFill/>
        </p:spPr>
        <p:txBody>
          <a:bodyPr/>
          <a:lstStyle/>
          <a:p>
            <a:endParaRPr lang="en-US"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F9A589-CC14-4E2E-834B-F75A2DEFC3D2}" type="slidenum">
              <a:rPr lang="en-GB" altLang="de-DE"/>
              <a:pPr/>
              <a:t>35</a:t>
            </a:fld>
            <a:endParaRPr lang="en-GB" altLang="de-DE"/>
          </a:p>
        </p:txBody>
      </p:sp>
      <p:sp>
        <p:nvSpPr>
          <p:cNvPr id="9745410" name="Rectangle 2"/>
          <p:cNvSpPr>
            <a:spLocks noGrp="1" noRot="1" noChangeAspect="1" noChangeArrowheads="1" noTextEdit="1"/>
          </p:cNvSpPr>
          <p:nvPr>
            <p:ph type="sldImg"/>
          </p:nvPr>
        </p:nvSpPr>
        <p:spPr>
          <a:xfrm>
            <a:off x="139700" y="768350"/>
            <a:ext cx="6819900" cy="3836988"/>
          </a:xfrm>
          <a:ln/>
        </p:spPr>
      </p:sp>
      <p:sp>
        <p:nvSpPr>
          <p:cNvPr id="9745411" name="Rectangle 3"/>
          <p:cNvSpPr>
            <a:spLocks noGrp="1" noChangeArrowheads="1"/>
          </p:cNvSpPr>
          <p:nvPr>
            <p:ph type="body" idx="1"/>
          </p:nvPr>
        </p:nvSpPr>
        <p:spPr>
          <a:xfrm>
            <a:off x="569844" y="4835551"/>
            <a:ext cx="5571238" cy="4592859"/>
          </a:xfrm>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altLang="de-DE" sz="3000" dirty="0">
                <a:latin typeface="Arial" charset="0"/>
              </a:rPr>
              <a:t>Prepare relentlessly.</a:t>
            </a:r>
            <a:r>
              <a:rPr lang="en-US" altLang="de-DE" sz="3000" baseline="0" dirty="0">
                <a:latin typeface="Arial" charset="0"/>
              </a:rPr>
              <a:t> Train yourself.</a:t>
            </a:r>
          </a:p>
          <a:p>
            <a:pPr>
              <a:spcBef>
                <a:spcPct val="0"/>
              </a:spcBef>
            </a:pPr>
            <a:r>
              <a:rPr lang="de-DE" altLang="de-DE" sz="3000" dirty="0">
                <a:latin typeface="Arial" charset="0"/>
              </a:rPr>
              <a:t>Tape </a:t>
            </a:r>
            <a:r>
              <a:rPr lang="de-DE" altLang="de-DE" sz="3000" dirty="0" err="1">
                <a:latin typeface="Arial" charset="0"/>
              </a:rPr>
              <a:t>your</a:t>
            </a:r>
            <a:r>
              <a:rPr lang="de-DE" altLang="de-DE" sz="3000" dirty="0">
                <a:latin typeface="Arial" charset="0"/>
              </a:rPr>
              <a:t> </a:t>
            </a:r>
            <a:r>
              <a:rPr lang="de-DE" altLang="de-DE" sz="3000" dirty="0" err="1">
                <a:latin typeface="Arial" charset="0"/>
              </a:rPr>
              <a:t>presentation</a:t>
            </a:r>
            <a:r>
              <a:rPr lang="de-DE" altLang="de-DE" sz="3000" baseline="0" dirty="0">
                <a:latin typeface="Arial" charset="0"/>
              </a:rPr>
              <a:t> and </a:t>
            </a:r>
            <a:r>
              <a:rPr lang="de-DE" altLang="de-DE" sz="3000" baseline="0" dirty="0" err="1">
                <a:latin typeface="Arial" charset="0"/>
              </a:rPr>
              <a:t>watch</a:t>
            </a:r>
            <a:r>
              <a:rPr lang="de-DE" altLang="de-DE" sz="3000" baseline="0" dirty="0">
                <a:latin typeface="Arial" charset="0"/>
              </a:rPr>
              <a:t> it.</a:t>
            </a:r>
          </a:p>
          <a:p>
            <a:pPr>
              <a:spcBef>
                <a:spcPct val="0"/>
              </a:spcBef>
            </a:pPr>
            <a:r>
              <a:rPr lang="de-DE" altLang="de-DE" sz="3000" baseline="0" dirty="0">
                <a:latin typeface="Arial" charset="0"/>
              </a:rPr>
              <a:t>Note: </a:t>
            </a:r>
            <a:r>
              <a:rPr lang="de-DE" altLang="de-DE" sz="3000" baseline="0" dirty="0" err="1">
                <a:latin typeface="Arial" charset="0"/>
              </a:rPr>
              <a:t>If</a:t>
            </a:r>
            <a:r>
              <a:rPr lang="de-DE" altLang="de-DE" sz="3000" baseline="0" dirty="0">
                <a:latin typeface="Arial" charset="0"/>
              </a:rPr>
              <a:t> </a:t>
            </a:r>
            <a:r>
              <a:rPr lang="de-DE" altLang="de-DE" sz="3000" baseline="0" dirty="0" err="1">
                <a:latin typeface="Arial" charset="0"/>
              </a:rPr>
              <a:t>you</a:t>
            </a:r>
            <a:r>
              <a:rPr lang="de-DE" altLang="de-DE" sz="3000" baseline="0" dirty="0">
                <a:latin typeface="Arial" charset="0"/>
              </a:rPr>
              <a:t> </a:t>
            </a:r>
            <a:r>
              <a:rPr lang="de-DE" altLang="de-DE" sz="3000" baseline="0" dirty="0" err="1">
                <a:latin typeface="Arial" charset="0"/>
              </a:rPr>
              <a:t>are</a:t>
            </a:r>
            <a:r>
              <a:rPr lang="de-DE" altLang="de-DE" sz="3000" baseline="0" dirty="0">
                <a:latin typeface="Arial" charset="0"/>
              </a:rPr>
              <a:t> not </a:t>
            </a:r>
            <a:r>
              <a:rPr lang="de-DE" altLang="de-DE" sz="3000" baseline="0" dirty="0" err="1">
                <a:latin typeface="Arial" charset="0"/>
              </a:rPr>
              <a:t>used</a:t>
            </a:r>
            <a:r>
              <a:rPr lang="de-DE" altLang="de-DE" sz="3000" baseline="0" dirty="0">
                <a:latin typeface="Arial" charset="0"/>
              </a:rPr>
              <a:t> to do </a:t>
            </a:r>
            <a:r>
              <a:rPr lang="de-DE" altLang="de-DE" sz="3000" baseline="0" dirty="0" err="1">
                <a:latin typeface="Arial" charset="0"/>
              </a:rPr>
              <a:t>that</a:t>
            </a:r>
            <a:r>
              <a:rPr lang="de-DE" altLang="de-DE" sz="3000" baseline="0" dirty="0">
                <a:latin typeface="Arial" charset="0"/>
              </a:rPr>
              <a:t>, it </a:t>
            </a:r>
            <a:r>
              <a:rPr lang="de-DE" altLang="de-DE" sz="3000" baseline="0" dirty="0" err="1">
                <a:latin typeface="Arial" charset="0"/>
              </a:rPr>
              <a:t>might</a:t>
            </a:r>
            <a:r>
              <a:rPr lang="de-DE" altLang="de-DE" sz="3000" baseline="0" dirty="0">
                <a:latin typeface="Arial" charset="0"/>
              </a:rPr>
              <a:t> </a:t>
            </a:r>
            <a:r>
              <a:rPr lang="de-DE" altLang="de-DE" sz="3000" baseline="0" dirty="0" err="1">
                <a:latin typeface="Arial" charset="0"/>
              </a:rPr>
              <a:t>feel</a:t>
            </a:r>
            <a:r>
              <a:rPr lang="de-DE" altLang="de-DE" sz="3000" baseline="0" dirty="0">
                <a:latin typeface="Arial" charset="0"/>
              </a:rPr>
              <a:t> </a:t>
            </a:r>
            <a:r>
              <a:rPr lang="de-DE" altLang="de-DE" sz="3000" baseline="0" dirty="0" err="1">
                <a:latin typeface="Arial" charset="0"/>
              </a:rPr>
              <a:t>strange</a:t>
            </a:r>
            <a:r>
              <a:rPr lang="de-DE" altLang="de-DE" sz="3000" baseline="0" dirty="0">
                <a:latin typeface="Arial" charset="0"/>
              </a:rPr>
              <a:t>, </a:t>
            </a:r>
            <a:r>
              <a:rPr lang="de-DE" altLang="de-DE" sz="3000" baseline="0" dirty="0" err="1">
                <a:latin typeface="Arial" charset="0"/>
              </a:rPr>
              <a:t>awkward</a:t>
            </a:r>
            <a:r>
              <a:rPr lang="de-DE" altLang="de-DE" sz="3000" baseline="0" dirty="0">
                <a:latin typeface="Arial" charset="0"/>
              </a:rPr>
              <a:t> and </a:t>
            </a:r>
            <a:r>
              <a:rPr lang="de-DE" altLang="de-DE" sz="3000" baseline="0" dirty="0" err="1">
                <a:latin typeface="Arial" charset="0"/>
              </a:rPr>
              <a:t>almost</a:t>
            </a:r>
            <a:r>
              <a:rPr lang="de-DE" altLang="de-DE" sz="3000" baseline="0" dirty="0">
                <a:latin typeface="Arial" charset="0"/>
              </a:rPr>
              <a:t> </a:t>
            </a:r>
            <a:r>
              <a:rPr lang="de-DE" altLang="de-DE" sz="3000" baseline="0" dirty="0" err="1">
                <a:latin typeface="Arial" charset="0"/>
              </a:rPr>
              <a:t>painful</a:t>
            </a:r>
            <a:r>
              <a:rPr lang="de-DE" altLang="de-DE" sz="3000" baseline="0" dirty="0">
                <a:latin typeface="Arial" charset="0"/>
              </a:rPr>
              <a:t>.</a:t>
            </a:r>
            <a:endParaRPr lang="de-DE" altLang="de-DE" sz="3000" dirty="0">
              <a:latin typeface="Arial" charset="0"/>
            </a:endParaRPr>
          </a:p>
          <a:p>
            <a:pPr>
              <a:spcBef>
                <a:spcPct val="0"/>
              </a:spcBef>
            </a:pPr>
            <a:r>
              <a:rPr lang="en-GB" altLang="de-DE" sz="3000" dirty="0">
                <a:solidFill>
                  <a:srgbClr val="000000"/>
                </a:solidFill>
                <a:latin typeface="Arial" charset="0"/>
              </a:rPr>
              <a:t>Constantly refine and hone your presentations.</a:t>
            </a:r>
          </a:p>
          <a:p>
            <a:pPr>
              <a:spcBef>
                <a:spcPct val="0"/>
              </a:spcBef>
            </a:pPr>
            <a:endParaRPr lang="en-GB" altLang="de-DE" sz="3000" dirty="0">
              <a:solidFill>
                <a:srgbClr val="000000"/>
              </a:solidFill>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F9A589-CC14-4E2E-834B-F75A2DEFC3D2}" type="slidenum">
              <a:rPr lang="en-GB" altLang="de-DE"/>
              <a:pPr/>
              <a:t>37</a:t>
            </a:fld>
            <a:endParaRPr lang="en-GB" altLang="de-DE"/>
          </a:p>
        </p:txBody>
      </p:sp>
      <p:sp>
        <p:nvSpPr>
          <p:cNvPr id="9745410" name="Rectangle 2"/>
          <p:cNvSpPr>
            <a:spLocks noGrp="1" noRot="1" noChangeAspect="1" noChangeArrowheads="1" noTextEdit="1"/>
          </p:cNvSpPr>
          <p:nvPr>
            <p:ph type="sldImg"/>
          </p:nvPr>
        </p:nvSpPr>
        <p:spPr>
          <a:xfrm>
            <a:off x="139700" y="768350"/>
            <a:ext cx="6819900" cy="3836988"/>
          </a:xfrm>
          <a:ln/>
        </p:spPr>
      </p:sp>
      <p:sp>
        <p:nvSpPr>
          <p:cNvPr id="9745411" name="Rectangle 3"/>
          <p:cNvSpPr>
            <a:spLocks noGrp="1" noChangeArrowheads="1"/>
          </p:cNvSpPr>
          <p:nvPr>
            <p:ph type="body" idx="1"/>
          </p:nvPr>
        </p:nvSpPr>
        <p:spPr>
          <a:xfrm>
            <a:off x="569844" y="4835551"/>
            <a:ext cx="5571238" cy="4592859"/>
          </a:xfrm>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altLang="de-DE" sz="3000" dirty="0">
                <a:latin typeface="Arial" charset="0"/>
              </a:rPr>
              <a:t>Prepare relentlessly.</a:t>
            </a:r>
            <a:r>
              <a:rPr lang="en-US" altLang="de-DE" sz="3000" baseline="0" dirty="0">
                <a:latin typeface="Arial" charset="0"/>
              </a:rPr>
              <a:t> Train yourself.</a:t>
            </a:r>
          </a:p>
          <a:p>
            <a:pPr>
              <a:spcBef>
                <a:spcPct val="0"/>
              </a:spcBef>
            </a:pPr>
            <a:r>
              <a:rPr lang="de-DE" altLang="de-DE" sz="3000" dirty="0">
                <a:latin typeface="Arial" charset="0"/>
              </a:rPr>
              <a:t>Tape </a:t>
            </a:r>
            <a:r>
              <a:rPr lang="de-DE" altLang="de-DE" sz="3000" dirty="0" err="1">
                <a:latin typeface="Arial" charset="0"/>
              </a:rPr>
              <a:t>your</a:t>
            </a:r>
            <a:r>
              <a:rPr lang="de-DE" altLang="de-DE" sz="3000" dirty="0">
                <a:latin typeface="Arial" charset="0"/>
              </a:rPr>
              <a:t> </a:t>
            </a:r>
            <a:r>
              <a:rPr lang="de-DE" altLang="de-DE" sz="3000" dirty="0" err="1">
                <a:latin typeface="Arial" charset="0"/>
              </a:rPr>
              <a:t>presentation</a:t>
            </a:r>
            <a:r>
              <a:rPr lang="de-DE" altLang="de-DE" sz="3000" baseline="0" dirty="0">
                <a:latin typeface="Arial" charset="0"/>
              </a:rPr>
              <a:t> and </a:t>
            </a:r>
            <a:r>
              <a:rPr lang="de-DE" altLang="de-DE" sz="3000" baseline="0" dirty="0" err="1">
                <a:latin typeface="Arial" charset="0"/>
              </a:rPr>
              <a:t>watch</a:t>
            </a:r>
            <a:r>
              <a:rPr lang="de-DE" altLang="de-DE" sz="3000" baseline="0" dirty="0">
                <a:latin typeface="Arial" charset="0"/>
              </a:rPr>
              <a:t> it.</a:t>
            </a:r>
          </a:p>
          <a:p>
            <a:pPr>
              <a:spcBef>
                <a:spcPct val="0"/>
              </a:spcBef>
            </a:pPr>
            <a:r>
              <a:rPr lang="de-DE" altLang="de-DE" sz="3000" baseline="0" dirty="0">
                <a:latin typeface="Arial" charset="0"/>
              </a:rPr>
              <a:t>Note: </a:t>
            </a:r>
            <a:r>
              <a:rPr lang="de-DE" altLang="de-DE" sz="3000" baseline="0" dirty="0" err="1">
                <a:latin typeface="Arial" charset="0"/>
              </a:rPr>
              <a:t>If</a:t>
            </a:r>
            <a:r>
              <a:rPr lang="de-DE" altLang="de-DE" sz="3000" baseline="0" dirty="0">
                <a:latin typeface="Arial" charset="0"/>
              </a:rPr>
              <a:t> </a:t>
            </a:r>
            <a:r>
              <a:rPr lang="de-DE" altLang="de-DE" sz="3000" baseline="0" dirty="0" err="1">
                <a:latin typeface="Arial" charset="0"/>
              </a:rPr>
              <a:t>you</a:t>
            </a:r>
            <a:r>
              <a:rPr lang="de-DE" altLang="de-DE" sz="3000" baseline="0" dirty="0">
                <a:latin typeface="Arial" charset="0"/>
              </a:rPr>
              <a:t> </a:t>
            </a:r>
            <a:r>
              <a:rPr lang="de-DE" altLang="de-DE" sz="3000" baseline="0" dirty="0" err="1">
                <a:latin typeface="Arial" charset="0"/>
              </a:rPr>
              <a:t>are</a:t>
            </a:r>
            <a:r>
              <a:rPr lang="de-DE" altLang="de-DE" sz="3000" baseline="0" dirty="0">
                <a:latin typeface="Arial" charset="0"/>
              </a:rPr>
              <a:t> not </a:t>
            </a:r>
            <a:r>
              <a:rPr lang="de-DE" altLang="de-DE" sz="3000" baseline="0" dirty="0" err="1">
                <a:latin typeface="Arial" charset="0"/>
              </a:rPr>
              <a:t>used</a:t>
            </a:r>
            <a:r>
              <a:rPr lang="de-DE" altLang="de-DE" sz="3000" baseline="0" dirty="0">
                <a:latin typeface="Arial" charset="0"/>
              </a:rPr>
              <a:t> to do </a:t>
            </a:r>
            <a:r>
              <a:rPr lang="de-DE" altLang="de-DE" sz="3000" baseline="0" dirty="0" err="1">
                <a:latin typeface="Arial" charset="0"/>
              </a:rPr>
              <a:t>that</a:t>
            </a:r>
            <a:r>
              <a:rPr lang="de-DE" altLang="de-DE" sz="3000" baseline="0" dirty="0">
                <a:latin typeface="Arial" charset="0"/>
              </a:rPr>
              <a:t>, it </a:t>
            </a:r>
            <a:r>
              <a:rPr lang="de-DE" altLang="de-DE" sz="3000" baseline="0" dirty="0" err="1">
                <a:latin typeface="Arial" charset="0"/>
              </a:rPr>
              <a:t>might</a:t>
            </a:r>
            <a:r>
              <a:rPr lang="de-DE" altLang="de-DE" sz="3000" baseline="0" dirty="0">
                <a:latin typeface="Arial" charset="0"/>
              </a:rPr>
              <a:t> </a:t>
            </a:r>
            <a:r>
              <a:rPr lang="de-DE" altLang="de-DE" sz="3000" baseline="0" dirty="0" err="1">
                <a:latin typeface="Arial" charset="0"/>
              </a:rPr>
              <a:t>feel</a:t>
            </a:r>
            <a:r>
              <a:rPr lang="de-DE" altLang="de-DE" sz="3000" baseline="0" dirty="0">
                <a:latin typeface="Arial" charset="0"/>
              </a:rPr>
              <a:t> </a:t>
            </a:r>
            <a:r>
              <a:rPr lang="de-DE" altLang="de-DE" sz="3000" baseline="0" dirty="0" err="1">
                <a:latin typeface="Arial" charset="0"/>
              </a:rPr>
              <a:t>strange</a:t>
            </a:r>
            <a:r>
              <a:rPr lang="de-DE" altLang="de-DE" sz="3000" baseline="0" dirty="0">
                <a:latin typeface="Arial" charset="0"/>
              </a:rPr>
              <a:t>, </a:t>
            </a:r>
            <a:r>
              <a:rPr lang="de-DE" altLang="de-DE" sz="3000" baseline="0" dirty="0" err="1">
                <a:latin typeface="Arial" charset="0"/>
              </a:rPr>
              <a:t>awkward</a:t>
            </a:r>
            <a:r>
              <a:rPr lang="de-DE" altLang="de-DE" sz="3000" baseline="0" dirty="0">
                <a:latin typeface="Arial" charset="0"/>
              </a:rPr>
              <a:t> and </a:t>
            </a:r>
            <a:r>
              <a:rPr lang="de-DE" altLang="de-DE" sz="3000" baseline="0" dirty="0" err="1">
                <a:latin typeface="Arial" charset="0"/>
              </a:rPr>
              <a:t>almost</a:t>
            </a:r>
            <a:r>
              <a:rPr lang="de-DE" altLang="de-DE" sz="3000" baseline="0" dirty="0">
                <a:latin typeface="Arial" charset="0"/>
              </a:rPr>
              <a:t> </a:t>
            </a:r>
            <a:r>
              <a:rPr lang="de-DE" altLang="de-DE" sz="3000" baseline="0" dirty="0" err="1">
                <a:latin typeface="Arial" charset="0"/>
              </a:rPr>
              <a:t>painful</a:t>
            </a:r>
            <a:r>
              <a:rPr lang="de-DE" altLang="de-DE" sz="3000" baseline="0" dirty="0">
                <a:latin typeface="Arial" charset="0"/>
              </a:rPr>
              <a:t>.</a:t>
            </a:r>
            <a:endParaRPr lang="de-DE" altLang="de-DE" sz="3000" dirty="0">
              <a:latin typeface="Arial" charset="0"/>
            </a:endParaRPr>
          </a:p>
          <a:p>
            <a:pPr>
              <a:spcBef>
                <a:spcPct val="0"/>
              </a:spcBef>
            </a:pPr>
            <a:r>
              <a:rPr lang="en-GB" altLang="de-DE" sz="3000" dirty="0">
                <a:solidFill>
                  <a:srgbClr val="000000"/>
                </a:solidFill>
                <a:latin typeface="Arial" charset="0"/>
              </a:rPr>
              <a:t>Constantly refine and hone your presentations.</a:t>
            </a:r>
          </a:p>
          <a:p>
            <a:pPr>
              <a:spcBef>
                <a:spcPct val="0"/>
              </a:spcBef>
            </a:pPr>
            <a:endParaRPr lang="en-GB" altLang="de-DE" sz="3000" dirty="0">
              <a:solidFill>
                <a:srgbClr val="000000"/>
              </a:solidFill>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38</a:t>
            </a:fld>
            <a:endParaRPr lang="en-US" altLang="de-DE" sz="130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r>
              <a:rPr lang="de-DE" altLang="de-DE" sz="2600" dirty="0" err="1">
                <a:latin typeface="Arial" pitchFamily="34" charset="0"/>
              </a:rPr>
              <a:t>Use</a:t>
            </a:r>
            <a:r>
              <a:rPr lang="de-DE" altLang="de-DE" sz="2600" dirty="0">
                <a:latin typeface="Arial" pitchFamily="34" charset="0"/>
              </a:rPr>
              <a:t> </a:t>
            </a:r>
            <a:r>
              <a:rPr lang="de-DE" altLang="de-DE" sz="2600" dirty="0" err="1">
                <a:latin typeface="Arial" pitchFamily="34" charset="0"/>
              </a:rPr>
              <a:t>every</a:t>
            </a:r>
            <a:r>
              <a:rPr lang="de-DE" altLang="de-DE" sz="2600" dirty="0">
                <a:latin typeface="Arial" pitchFamily="34" charset="0"/>
              </a:rPr>
              <a:t> </a:t>
            </a:r>
            <a:r>
              <a:rPr lang="de-DE" altLang="de-DE" sz="2600" dirty="0" err="1">
                <a:latin typeface="Arial" pitchFamily="34" charset="0"/>
              </a:rPr>
              <a:t>opportunity</a:t>
            </a:r>
            <a:r>
              <a:rPr lang="de-DE" altLang="de-DE" sz="2600" dirty="0">
                <a:latin typeface="Arial" pitchFamily="34" charset="0"/>
              </a:rPr>
              <a:t> to </a:t>
            </a:r>
            <a:r>
              <a:rPr lang="de-DE" altLang="de-DE" sz="2600" dirty="0" err="1">
                <a:latin typeface="Arial" pitchFamily="34" charset="0"/>
              </a:rPr>
              <a:t>rehearse</a:t>
            </a:r>
            <a:r>
              <a:rPr lang="de-DE" altLang="de-DE" sz="2600" baseline="0" dirty="0">
                <a:latin typeface="Arial" pitchFamily="34" charset="0"/>
              </a:rPr>
              <a:t> and </a:t>
            </a:r>
            <a:r>
              <a:rPr lang="de-DE" altLang="de-DE" sz="2600" baseline="0" dirty="0" err="1">
                <a:latin typeface="Arial" pitchFamily="34" charset="0"/>
              </a:rPr>
              <a:t>practice</a:t>
            </a:r>
            <a:r>
              <a:rPr lang="de-DE" altLang="de-DE" sz="2600" baseline="0" dirty="0">
                <a:latin typeface="Arial" pitchFamily="34" charset="0"/>
              </a:rPr>
              <a:t> </a:t>
            </a:r>
            <a:r>
              <a:rPr lang="de-DE" altLang="de-DE" sz="2600" baseline="0" dirty="0" err="1">
                <a:latin typeface="Arial" pitchFamily="34" charset="0"/>
              </a:rPr>
              <a:t>you</a:t>
            </a:r>
            <a:r>
              <a:rPr lang="de-DE" altLang="de-DE" sz="2600" baseline="0" dirty="0">
                <a:latin typeface="Arial" pitchFamily="34" charset="0"/>
              </a:rPr>
              <a:t> </a:t>
            </a:r>
            <a:r>
              <a:rPr lang="de-DE" altLang="de-DE" sz="2600" baseline="0" dirty="0" err="1">
                <a:latin typeface="Arial" pitchFamily="34" charset="0"/>
              </a:rPr>
              <a:t>presentation</a:t>
            </a:r>
            <a:r>
              <a:rPr lang="de-DE" altLang="de-DE" sz="2600" baseline="0" dirty="0">
                <a:latin typeface="Arial" pitchFamily="34" charset="0"/>
              </a:rPr>
              <a:t>.</a:t>
            </a:r>
            <a:endParaRPr lang="de-DE" altLang="de-DE" sz="2600" dirty="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45</a:t>
            </a:fld>
            <a:endParaRPr lang="de-DE"/>
          </a:p>
        </p:txBody>
      </p:sp>
    </p:spTree>
    <p:extLst>
      <p:ext uri="{BB962C8B-B14F-4D97-AF65-F5344CB8AC3E}">
        <p14:creationId xmlns:p14="http://schemas.microsoft.com/office/powerpoint/2010/main" val="2256495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5D7A1D-A954-4616-BEA6-EB1BD179AC85}" type="slidenum">
              <a:rPr lang="en-GB" altLang="de-DE"/>
              <a:pPr/>
              <a:t>47</a:t>
            </a:fld>
            <a:endParaRPr lang="en-GB" altLang="de-DE"/>
          </a:p>
        </p:txBody>
      </p:sp>
      <p:sp>
        <p:nvSpPr>
          <p:cNvPr id="9764866" name="Rectangle 2"/>
          <p:cNvSpPr>
            <a:spLocks noGrp="1" noRot="1" noChangeAspect="1" noChangeArrowheads="1" noTextEdit="1"/>
          </p:cNvSpPr>
          <p:nvPr>
            <p:ph type="sldImg"/>
          </p:nvPr>
        </p:nvSpPr>
        <p:spPr>
          <a:xfrm>
            <a:off x="139700" y="768350"/>
            <a:ext cx="6819900" cy="3836988"/>
          </a:xfrm>
          <a:ln/>
        </p:spPr>
      </p:sp>
      <p:sp>
        <p:nvSpPr>
          <p:cNvPr id="9764867" name="Rectangle 3"/>
          <p:cNvSpPr>
            <a:spLocks noGrp="1" noChangeArrowheads="1"/>
          </p:cNvSpPr>
          <p:nvPr>
            <p:ph type="body" idx="1"/>
          </p:nvPr>
        </p:nvSpPr>
        <p:spPr>
          <a:xfrm>
            <a:off x="1" y="4835551"/>
            <a:ext cx="7099300" cy="4978506"/>
          </a:xfrm>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GB" altLang="de-DE" sz="3200" dirty="0">
                <a:solidFill>
                  <a:schemeClr val="tx1"/>
                </a:solidFill>
                <a:latin typeface="Arial" charset="0"/>
              </a:rPr>
              <a:t>Do </a:t>
            </a:r>
            <a:r>
              <a:rPr lang="en-GB" altLang="de-DE" sz="3200" b="1" i="1" dirty="0">
                <a:solidFill>
                  <a:schemeClr val="tx1"/>
                </a:solidFill>
                <a:latin typeface="Arial" charset="0"/>
              </a:rPr>
              <a:t>not</a:t>
            </a:r>
            <a:r>
              <a:rPr lang="en-GB" altLang="de-DE" sz="3200" dirty="0">
                <a:solidFill>
                  <a:schemeClr val="tx1"/>
                </a:solidFill>
                <a:latin typeface="Arial" charset="0"/>
              </a:rPr>
              <a:t> tell jokes</a:t>
            </a:r>
            <a:endParaRPr lang="en-GB" altLang="de-DE" sz="3200" dirty="0">
              <a:latin typeface="Arial" charset="0"/>
            </a:endParaRPr>
          </a:p>
          <a:p>
            <a:pPr>
              <a:spcBef>
                <a:spcPct val="0"/>
              </a:spcBef>
            </a:pPr>
            <a:r>
              <a:rPr lang="en-GB" altLang="de-DE" sz="3000" dirty="0">
                <a:solidFill>
                  <a:srgbClr val="000000"/>
                </a:solidFill>
                <a:latin typeface="Arial" charset="0"/>
              </a:rPr>
              <a:t>Add fun and humour to the team</a:t>
            </a:r>
            <a:endParaRPr lang="de-DE" altLang="de-DE" sz="3000" dirty="0">
              <a:latin typeface="Arial" charset="0"/>
            </a:endParaRPr>
          </a:p>
          <a:p>
            <a:pPr>
              <a:spcBef>
                <a:spcPct val="0"/>
              </a:spcBef>
            </a:pPr>
            <a:r>
              <a:rPr lang="de-DE" altLang="de-DE" sz="3000" dirty="0" err="1">
                <a:latin typeface="Arial" charset="0"/>
              </a:rPr>
              <a:t>There</a:t>
            </a:r>
            <a:r>
              <a:rPr lang="de-DE" altLang="de-DE" sz="3000" dirty="0">
                <a:latin typeface="Arial" charset="0"/>
              </a:rPr>
              <a:t> </a:t>
            </a:r>
            <a:r>
              <a:rPr lang="de-DE" altLang="de-DE" sz="3000" dirty="0" err="1">
                <a:latin typeface="Arial" charset="0"/>
              </a:rPr>
              <a:t>are</a:t>
            </a:r>
            <a:r>
              <a:rPr lang="de-DE" altLang="de-DE" sz="3000" dirty="0">
                <a:latin typeface="Arial" charset="0"/>
              </a:rPr>
              <a:t> </a:t>
            </a:r>
            <a:r>
              <a:rPr lang="de-DE" altLang="de-DE" sz="3000" dirty="0" err="1">
                <a:latin typeface="Arial" charset="0"/>
              </a:rPr>
              <a:t>setbacks</a:t>
            </a:r>
            <a:r>
              <a:rPr lang="de-DE" altLang="de-DE" sz="3000" dirty="0">
                <a:latin typeface="Arial" charset="0"/>
              </a:rPr>
              <a:t>, </a:t>
            </a:r>
            <a:r>
              <a:rPr lang="de-DE" altLang="de-DE" sz="3000" dirty="0" err="1">
                <a:latin typeface="Arial" charset="0"/>
              </a:rPr>
              <a:t>ups</a:t>
            </a:r>
            <a:r>
              <a:rPr lang="de-DE" altLang="de-DE" sz="3000" dirty="0">
                <a:latin typeface="Arial" charset="0"/>
              </a:rPr>
              <a:t> and </a:t>
            </a:r>
            <a:r>
              <a:rPr lang="de-DE" altLang="de-DE" sz="3000" dirty="0" err="1">
                <a:latin typeface="Arial" charset="0"/>
              </a:rPr>
              <a:t>downs</a:t>
            </a:r>
            <a:r>
              <a:rPr lang="de-DE" altLang="de-DE" sz="3000" dirty="0">
                <a:latin typeface="Arial" charset="0"/>
              </a:rPr>
              <a:t> and </a:t>
            </a:r>
            <a:r>
              <a:rPr lang="de-DE" altLang="de-DE" sz="3000" dirty="0" err="1">
                <a:latin typeface="Arial" charset="0"/>
              </a:rPr>
              <a:t>disappointments</a:t>
            </a:r>
            <a:endParaRPr lang="de-DE" altLang="de-DE" sz="3000" dirty="0">
              <a:latin typeface="Arial" charset="0"/>
            </a:endParaRPr>
          </a:p>
          <a:p>
            <a:pPr>
              <a:spcBef>
                <a:spcPct val="0"/>
              </a:spcBef>
            </a:pPr>
            <a:r>
              <a:rPr lang="de-DE" altLang="de-DE" sz="3000" dirty="0">
                <a:latin typeface="Arial" charset="0"/>
              </a:rPr>
              <a:t>In the </a:t>
            </a:r>
            <a:r>
              <a:rPr lang="de-DE" altLang="de-DE" sz="3000" dirty="0" err="1">
                <a:latin typeface="Arial" charset="0"/>
              </a:rPr>
              <a:t>face</a:t>
            </a:r>
            <a:r>
              <a:rPr lang="de-DE" altLang="de-DE" sz="3000" dirty="0">
                <a:latin typeface="Arial" charset="0"/>
              </a:rPr>
              <a:t> of </a:t>
            </a:r>
            <a:r>
              <a:rPr lang="de-DE" altLang="de-DE" sz="3000" dirty="0" err="1">
                <a:latin typeface="Arial" charset="0"/>
              </a:rPr>
              <a:t>adversity</a:t>
            </a:r>
            <a:r>
              <a:rPr lang="de-DE" altLang="de-DE" sz="3000" dirty="0">
                <a:latin typeface="Arial" charset="0"/>
              </a:rPr>
              <a:t>:</a:t>
            </a:r>
          </a:p>
          <a:p>
            <a:pPr>
              <a:spcBef>
                <a:spcPct val="0"/>
              </a:spcBef>
            </a:pPr>
            <a:r>
              <a:rPr lang="de-DE" altLang="de-DE" sz="3000" dirty="0">
                <a:latin typeface="Arial" charset="0"/>
              </a:rPr>
              <a:t>Do not </a:t>
            </a:r>
            <a:r>
              <a:rPr lang="de-DE" altLang="de-DE" sz="3000" dirty="0" err="1">
                <a:latin typeface="Arial" charset="0"/>
              </a:rPr>
              <a:t>take</a:t>
            </a:r>
            <a:r>
              <a:rPr lang="de-DE" altLang="de-DE" sz="3000" dirty="0">
                <a:latin typeface="Arial" charset="0"/>
              </a:rPr>
              <a:t> </a:t>
            </a:r>
            <a:r>
              <a:rPr lang="de-DE" altLang="de-DE" sz="3000" dirty="0" err="1">
                <a:latin typeface="Arial" charset="0"/>
              </a:rPr>
              <a:t>things</a:t>
            </a:r>
            <a:r>
              <a:rPr lang="de-DE" altLang="de-DE" sz="3000" dirty="0">
                <a:latin typeface="Arial" charset="0"/>
              </a:rPr>
              <a:t> </a:t>
            </a:r>
            <a:r>
              <a:rPr lang="de-DE" altLang="de-DE" sz="3000" dirty="0" err="1">
                <a:latin typeface="Arial" charset="0"/>
              </a:rPr>
              <a:t>too</a:t>
            </a:r>
            <a:r>
              <a:rPr lang="de-DE" altLang="de-DE" sz="3000" dirty="0">
                <a:latin typeface="Arial" charset="0"/>
              </a:rPr>
              <a:t> </a:t>
            </a:r>
            <a:r>
              <a:rPr lang="de-DE" altLang="de-DE" sz="3000" dirty="0" err="1">
                <a:latin typeface="Arial" charset="0"/>
              </a:rPr>
              <a:t>seriously</a:t>
            </a:r>
            <a:r>
              <a:rPr lang="de-DE" altLang="de-DE" sz="3000" dirty="0">
                <a:latin typeface="Arial" charset="0"/>
              </a:rPr>
              <a:t>.</a:t>
            </a:r>
          </a:p>
          <a:p>
            <a:pPr>
              <a:spcBef>
                <a:spcPct val="0"/>
              </a:spcBef>
            </a:pPr>
            <a:r>
              <a:rPr lang="de-DE" altLang="de-DE" sz="3000" dirty="0">
                <a:latin typeface="Arial" charset="0"/>
              </a:rPr>
              <a:t>Do </a:t>
            </a:r>
            <a:r>
              <a:rPr lang="de-DE" altLang="de-DE" sz="3000" dirty="0" err="1">
                <a:latin typeface="Arial" charset="0"/>
              </a:rPr>
              <a:t>what</a:t>
            </a:r>
            <a:r>
              <a:rPr lang="de-DE" altLang="de-DE" sz="3000" dirty="0">
                <a:latin typeface="Arial" charset="0"/>
              </a:rPr>
              <a:t> </a:t>
            </a:r>
            <a:r>
              <a:rPr lang="de-DE" altLang="de-DE" sz="3000" dirty="0" err="1">
                <a:latin typeface="Arial" charset="0"/>
              </a:rPr>
              <a:t>only</a:t>
            </a:r>
            <a:r>
              <a:rPr lang="de-DE" altLang="de-DE" sz="3000" dirty="0">
                <a:latin typeface="Arial" charset="0"/>
              </a:rPr>
              <a:t> </a:t>
            </a:r>
            <a:r>
              <a:rPr lang="de-DE" altLang="de-DE" sz="3000" dirty="0" err="1">
                <a:latin typeface="Arial" charset="0"/>
              </a:rPr>
              <a:t>humans</a:t>
            </a:r>
            <a:r>
              <a:rPr lang="de-DE" altLang="de-DE" sz="3000" dirty="0">
                <a:latin typeface="Arial" charset="0"/>
              </a:rPr>
              <a:t> do, Do </a:t>
            </a:r>
            <a:r>
              <a:rPr lang="de-DE" altLang="de-DE" sz="3000" dirty="0" err="1">
                <a:latin typeface="Arial" charset="0"/>
              </a:rPr>
              <a:t>what</a:t>
            </a:r>
            <a:r>
              <a:rPr lang="de-DE" altLang="de-DE" sz="3000" dirty="0">
                <a:latin typeface="Arial" charset="0"/>
              </a:rPr>
              <a:t> is </a:t>
            </a:r>
            <a:r>
              <a:rPr lang="de-DE" altLang="de-DE" sz="3000" dirty="0" err="1">
                <a:latin typeface="Arial" charset="0"/>
              </a:rPr>
              <a:t>internationally</a:t>
            </a:r>
            <a:r>
              <a:rPr lang="de-DE" altLang="de-DE" sz="3000" dirty="0">
                <a:latin typeface="Arial" charset="0"/>
              </a:rPr>
              <a:t> </a:t>
            </a:r>
            <a:r>
              <a:rPr lang="de-DE" altLang="de-DE" sz="3000" dirty="0" err="1">
                <a:latin typeface="Arial" charset="0"/>
              </a:rPr>
              <a:t>recognized</a:t>
            </a:r>
            <a:r>
              <a:rPr lang="de-DE" altLang="de-DE" sz="3000" dirty="0">
                <a:latin typeface="Arial" charset="0"/>
              </a:rPr>
              <a:t>: </a:t>
            </a:r>
            <a:r>
              <a:rPr lang="de-DE" altLang="de-DE" sz="3000" dirty="0" err="1">
                <a:latin typeface="Arial" charset="0"/>
              </a:rPr>
              <a:t>Laugh</a:t>
            </a:r>
            <a:r>
              <a:rPr lang="de-DE" altLang="de-DE" sz="3000" dirty="0">
                <a:latin typeface="Arial" charset="0"/>
              </a:rPr>
              <a:t>! It </a:t>
            </a:r>
            <a:r>
              <a:rPr lang="de-DE" altLang="de-DE" sz="3000" dirty="0" err="1">
                <a:latin typeface="Arial" charset="0"/>
              </a:rPr>
              <a:t>gives</a:t>
            </a:r>
            <a:r>
              <a:rPr lang="de-DE" altLang="de-DE" sz="3000" dirty="0">
                <a:latin typeface="Arial" charset="0"/>
              </a:rPr>
              <a:t> </a:t>
            </a:r>
            <a:r>
              <a:rPr lang="de-DE" altLang="de-DE" sz="3000" dirty="0" err="1">
                <a:latin typeface="Arial" charset="0"/>
              </a:rPr>
              <a:t>us</a:t>
            </a:r>
            <a:r>
              <a:rPr lang="de-DE" altLang="de-DE" sz="3000" dirty="0">
                <a:latin typeface="Arial" charset="0"/>
              </a:rPr>
              <a:t> </a:t>
            </a:r>
            <a:r>
              <a:rPr lang="de-DE" altLang="de-DE" sz="3000" dirty="0" err="1">
                <a:latin typeface="Arial" charset="0"/>
              </a:rPr>
              <a:t>comic</a:t>
            </a:r>
            <a:r>
              <a:rPr lang="de-DE" altLang="de-DE" sz="3000" dirty="0">
                <a:latin typeface="Arial" charset="0"/>
              </a:rPr>
              <a:t> </a:t>
            </a:r>
            <a:r>
              <a:rPr lang="de-DE" altLang="de-DE" sz="3000" dirty="0" err="1">
                <a:latin typeface="Arial" charset="0"/>
              </a:rPr>
              <a:t>relief</a:t>
            </a:r>
            <a:r>
              <a:rPr lang="de-DE" altLang="de-DE" sz="3000" dirty="0">
                <a:latin typeface="Arial" charset="0"/>
              </a:rPr>
              <a:t> and </a:t>
            </a:r>
            <a:r>
              <a:rPr lang="de-DE" altLang="de-DE" sz="3000" dirty="0" err="1">
                <a:latin typeface="Arial" charset="0"/>
              </a:rPr>
              <a:t>can</a:t>
            </a:r>
            <a:r>
              <a:rPr lang="de-DE" altLang="de-DE" sz="3000" dirty="0">
                <a:latin typeface="Arial" charset="0"/>
              </a:rPr>
              <a:t> </a:t>
            </a:r>
            <a:r>
              <a:rPr lang="de-DE" altLang="de-DE" sz="3000" dirty="0" err="1">
                <a:latin typeface="Arial" charset="0"/>
              </a:rPr>
              <a:t>trigger</a:t>
            </a:r>
            <a:r>
              <a:rPr lang="de-DE" altLang="de-DE" sz="3000" dirty="0">
                <a:latin typeface="Arial" charset="0"/>
              </a:rPr>
              <a:t> </a:t>
            </a:r>
            <a:r>
              <a:rPr lang="de-DE" altLang="de-DE" sz="3000" dirty="0" err="1">
                <a:latin typeface="Arial" charset="0"/>
              </a:rPr>
              <a:t>joy</a:t>
            </a:r>
            <a:r>
              <a:rPr lang="de-DE" altLang="de-DE" sz="3000" dirty="0">
                <a:latin typeface="Arial" charset="0"/>
              </a:rPr>
              <a:t>. It is a </a:t>
            </a:r>
            <a:r>
              <a:rPr lang="de-DE" altLang="de-DE" sz="3000" dirty="0" err="1">
                <a:latin typeface="Arial" charset="0"/>
              </a:rPr>
              <a:t>natural</a:t>
            </a:r>
            <a:r>
              <a:rPr lang="de-DE" altLang="de-DE" sz="3000" dirty="0">
                <a:latin typeface="Arial" charset="0"/>
              </a:rPr>
              <a:t> stress </a:t>
            </a:r>
            <a:r>
              <a:rPr lang="de-DE" altLang="de-DE" sz="3000" dirty="0" err="1">
                <a:latin typeface="Arial" charset="0"/>
              </a:rPr>
              <a:t>reliever.Medical</a:t>
            </a:r>
            <a:r>
              <a:rPr lang="de-DE" altLang="de-DE" sz="3000" dirty="0">
                <a:latin typeface="Arial" charset="0"/>
              </a:rPr>
              <a:t> </a:t>
            </a:r>
            <a:r>
              <a:rPr lang="de-DE" altLang="de-DE" sz="3000" dirty="0" err="1">
                <a:latin typeface="Arial" charset="0"/>
              </a:rPr>
              <a:t>literature</a:t>
            </a:r>
            <a:r>
              <a:rPr lang="de-DE" altLang="de-DE" sz="3000" dirty="0">
                <a:latin typeface="Arial" charset="0"/>
              </a:rPr>
              <a:t> is </a:t>
            </a:r>
            <a:r>
              <a:rPr lang="de-DE" altLang="de-DE" sz="3000" dirty="0" err="1">
                <a:latin typeface="Arial" charset="0"/>
              </a:rPr>
              <a:t>full</a:t>
            </a:r>
            <a:r>
              <a:rPr lang="de-DE" altLang="de-DE" sz="3000" dirty="0">
                <a:latin typeface="Arial" charset="0"/>
              </a:rPr>
              <a:t> of </a:t>
            </a:r>
            <a:r>
              <a:rPr lang="de-DE" altLang="de-DE" sz="3000" dirty="0" err="1">
                <a:latin typeface="Arial" charset="0"/>
              </a:rPr>
              <a:t>reasons</a:t>
            </a:r>
            <a:r>
              <a:rPr lang="de-DE" altLang="de-DE" sz="3000" dirty="0">
                <a:latin typeface="Arial" charset="0"/>
              </a:rPr>
              <a:t> to </a:t>
            </a:r>
            <a:r>
              <a:rPr lang="de-DE" altLang="de-DE" sz="3000" dirty="0" err="1">
                <a:latin typeface="Arial" charset="0"/>
              </a:rPr>
              <a:t>laugh</a:t>
            </a:r>
            <a:r>
              <a:rPr lang="de-DE" altLang="de-DE" sz="3000" dirty="0">
                <a:latin typeface="Arial" charset="0"/>
              </a:rPr>
              <a:t> just </a:t>
            </a:r>
            <a:r>
              <a:rPr lang="de-DE" altLang="de-DE" sz="3000" dirty="0" err="1">
                <a:latin typeface="Arial" charset="0"/>
              </a:rPr>
              <a:t>for</a:t>
            </a:r>
            <a:r>
              <a:rPr lang="de-DE" altLang="de-DE" sz="3000" dirty="0">
                <a:latin typeface="Arial" charset="0"/>
              </a:rPr>
              <a:t> the </a:t>
            </a:r>
            <a:r>
              <a:rPr lang="de-DE" altLang="de-DE" sz="3000" dirty="0" err="1">
                <a:latin typeface="Arial" charset="0"/>
              </a:rPr>
              <a:t>health</a:t>
            </a:r>
            <a:r>
              <a:rPr lang="de-DE" altLang="de-DE" sz="3000" dirty="0">
                <a:latin typeface="Arial" charset="0"/>
              </a:rPr>
              <a:t> of it.</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5D7A1D-A954-4616-BEA6-EB1BD179AC85}" type="slidenum">
              <a:rPr lang="en-GB" altLang="de-DE"/>
              <a:pPr/>
              <a:t>48</a:t>
            </a:fld>
            <a:endParaRPr lang="en-GB" altLang="de-DE"/>
          </a:p>
        </p:txBody>
      </p:sp>
      <p:sp>
        <p:nvSpPr>
          <p:cNvPr id="9764866" name="Rectangle 2"/>
          <p:cNvSpPr>
            <a:spLocks noGrp="1" noRot="1" noChangeAspect="1" noChangeArrowheads="1" noTextEdit="1"/>
          </p:cNvSpPr>
          <p:nvPr>
            <p:ph type="sldImg"/>
          </p:nvPr>
        </p:nvSpPr>
        <p:spPr>
          <a:xfrm>
            <a:off x="139700" y="768350"/>
            <a:ext cx="6819900" cy="3836988"/>
          </a:xfrm>
          <a:ln/>
        </p:spPr>
      </p:sp>
      <p:sp>
        <p:nvSpPr>
          <p:cNvPr id="9764867" name="Rectangle 3"/>
          <p:cNvSpPr>
            <a:spLocks noGrp="1" noChangeArrowheads="1"/>
          </p:cNvSpPr>
          <p:nvPr>
            <p:ph type="body" idx="1"/>
          </p:nvPr>
        </p:nvSpPr>
        <p:spPr>
          <a:xfrm>
            <a:off x="1" y="4835551"/>
            <a:ext cx="7099300" cy="4978506"/>
          </a:xfrm>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GB" altLang="de-DE" sz="3200" dirty="0">
                <a:solidFill>
                  <a:schemeClr val="tx1"/>
                </a:solidFill>
                <a:latin typeface="Arial" charset="0"/>
              </a:rPr>
              <a:t>Do </a:t>
            </a:r>
            <a:r>
              <a:rPr lang="en-GB" altLang="de-DE" sz="3200" b="1" i="1" dirty="0">
                <a:solidFill>
                  <a:schemeClr val="tx1"/>
                </a:solidFill>
                <a:latin typeface="Arial" charset="0"/>
              </a:rPr>
              <a:t>not</a:t>
            </a:r>
            <a:r>
              <a:rPr lang="en-GB" altLang="de-DE" sz="3200" dirty="0">
                <a:solidFill>
                  <a:schemeClr val="tx1"/>
                </a:solidFill>
                <a:latin typeface="Arial" charset="0"/>
              </a:rPr>
              <a:t> tell jokes</a:t>
            </a:r>
            <a:endParaRPr lang="en-GB" altLang="de-DE" sz="3200" dirty="0">
              <a:latin typeface="Arial" charset="0"/>
            </a:endParaRPr>
          </a:p>
          <a:p>
            <a:pPr>
              <a:spcBef>
                <a:spcPct val="0"/>
              </a:spcBef>
            </a:pPr>
            <a:r>
              <a:rPr lang="en-GB" altLang="de-DE" sz="3000" dirty="0">
                <a:solidFill>
                  <a:srgbClr val="000000"/>
                </a:solidFill>
                <a:latin typeface="Arial" charset="0"/>
              </a:rPr>
              <a:t>Add fun and humour to the team</a:t>
            </a:r>
            <a:endParaRPr lang="de-DE" altLang="de-DE" sz="3000" dirty="0">
              <a:latin typeface="Arial" charset="0"/>
            </a:endParaRPr>
          </a:p>
          <a:p>
            <a:pPr>
              <a:spcBef>
                <a:spcPct val="0"/>
              </a:spcBef>
            </a:pPr>
            <a:r>
              <a:rPr lang="de-DE" altLang="de-DE" sz="3000" dirty="0" err="1">
                <a:latin typeface="Arial" charset="0"/>
              </a:rPr>
              <a:t>There</a:t>
            </a:r>
            <a:r>
              <a:rPr lang="de-DE" altLang="de-DE" sz="3000" dirty="0">
                <a:latin typeface="Arial" charset="0"/>
              </a:rPr>
              <a:t> </a:t>
            </a:r>
            <a:r>
              <a:rPr lang="de-DE" altLang="de-DE" sz="3000" dirty="0" err="1">
                <a:latin typeface="Arial" charset="0"/>
              </a:rPr>
              <a:t>are</a:t>
            </a:r>
            <a:r>
              <a:rPr lang="de-DE" altLang="de-DE" sz="3000" dirty="0">
                <a:latin typeface="Arial" charset="0"/>
              </a:rPr>
              <a:t> </a:t>
            </a:r>
            <a:r>
              <a:rPr lang="de-DE" altLang="de-DE" sz="3000" dirty="0" err="1">
                <a:latin typeface="Arial" charset="0"/>
              </a:rPr>
              <a:t>setbacks</a:t>
            </a:r>
            <a:r>
              <a:rPr lang="de-DE" altLang="de-DE" sz="3000" dirty="0">
                <a:latin typeface="Arial" charset="0"/>
              </a:rPr>
              <a:t>, </a:t>
            </a:r>
            <a:r>
              <a:rPr lang="de-DE" altLang="de-DE" sz="3000" dirty="0" err="1">
                <a:latin typeface="Arial" charset="0"/>
              </a:rPr>
              <a:t>ups</a:t>
            </a:r>
            <a:r>
              <a:rPr lang="de-DE" altLang="de-DE" sz="3000" dirty="0">
                <a:latin typeface="Arial" charset="0"/>
              </a:rPr>
              <a:t> and </a:t>
            </a:r>
            <a:r>
              <a:rPr lang="de-DE" altLang="de-DE" sz="3000" dirty="0" err="1">
                <a:latin typeface="Arial" charset="0"/>
              </a:rPr>
              <a:t>downs</a:t>
            </a:r>
            <a:r>
              <a:rPr lang="de-DE" altLang="de-DE" sz="3000" dirty="0">
                <a:latin typeface="Arial" charset="0"/>
              </a:rPr>
              <a:t> and </a:t>
            </a:r>
            <a:r>
              <a:rPr lang="de-DE" altLang="de-DE" sz="3000" dirty="0" err="1">
                <a:latin typeface="Arial" charset="0"/>
              </a:rPr>
              <a:t>disappointments</a:t>
            </a:r>
            <a:endParaRPr lang="de-DE" altLang="de-DE" sz="3000" dirty="0">
              <a:latin typeface="Arial" charset="0"/>
            </a:endParaRPr>
          </a:p>
          <a:p>
            <a:pPr>
              <a:spcBef>
                <a:spcPct val="0"/>
              </a:spcBef>
            </a:pPr>
            <a:r>
              <a:rPr lang="de-DE" altLang="de-DE" sz="3000" dirty="0">
                <a:latin typeface="Arial" charset="0"/>
              </a:rPr>
              <a:t>In the </a:t>
            </a:r>
            <a:r>
              <a:rPr lang="de-DE" altLang="de-DE" sz="3000" dirty="0" err="1">
                <a:latin typeface="Arial" charset="0"/>
              </a:rPr>
              <a:t>face</a:t>
            </a:r>
            <a:r>
              <a:rPr lang="de-DE" altLang="de-DE" sz="3000" dirty="0">
                <a:latin typeface="Arial" charset="0"/>
              </a:rPr>
              <a:t> of </a:t>
            </a:r>
            <a:r>
              <a:rPr lang="de-DE" altLang="de-DE" sz="3000" dirty="0" err="1">
                <a:latin typeface="Arial" charset="0"/>
              </a:rPr>
              <a:t>adversity</a:t>
            </a:r>
            <a:r>
              <a:rPr lang="de-DE" altLang="de-DE" sz="3000" dirty="0">
                <a:latin typeface="Arial" charset="0"/>
              </a:rPr>
              <a:t>:</a:t>
            </a:r>
          </a:p>
          <a:p>
            <a:pPr>
              <a:spcBef>
                <a:spcPct val="0"/>
              </a:spcBef>
            </a:pPr>
            <a:r>
              <a:rPr lang="de-DE" altLang="de-DE" sz="3000" dirty="0">
                <a:latin typeface="Arial" charset="0"/>
              </a:rPr>
              <a:t>Do not </a:t>
            </a:r>
            <a:r>
              <a:rPr lang="de-DE" altLang="de-DE" sz="3000" dirty="0" err="1">
                <a:latin typeface="Arial" charset="0"/>
              </a:rPr>
              <a:t>take</a:t>
            </a:r>
            <a:r>
              <a:rPr lang="de-DE" altLang="de-DE" sz="3000" dirty="0">
                <a:latin typeface="Arial" charset="0"/>
              </a:rPr>
              <a:t> </a:t>
            </a:r>
            <a:r>
              <a:rPr lang="de-DE" altLang="de-DE" sz="3000" dirty="0" err="1">
                <a:latin typeface="Arial" charset="0"/>
              </a:rPr>
              <a:t>things</a:t>
            </a:r>
            <a:r>
              <a:rPr lang="de-DE" altLang="de-DE" sz="3000" dirty="0">
                <a:latin typeface="Arial" charset="0"/>
              </a:rPr>
              <a:t> </a:t>
            </a:r>
            <a:r>
              <a:rPr lang="de-DE" altLang="de-DE" sz="3000" dirty="0" err="1">
                <a:latin typeface="Arial" charset="0"/>
              </a:rPr>
              <a:t>too</a:t>
            </a:r>
            <a:r>
              <a:rPr lang="de-DE" altLang="de-DE" sz="3000" dirty="0">
                <a:latin typeface="Arial" charset="0"/>
              </a:rPr>
              <a:t> </a:t>
            </a:r>
            <a:r>
              <a:rPr lang="de-DE" altLang="de-DE" sz="3000" dirty="0" err="1">
                <a:latin typeface="Arial" charset="0"/>
              </a:rPr>
              <a:t>seriously</a:t>
            </a:r>
            <a:r>
              <a:rPr lang="de-DE" altLang="de-DE" sz="3000" dirty="0">
                <a:latin typeface="Arial" charset="0"/>
              </a:rPr>
              <a:t>.</a:t>
            </a:r>
          </a:p>
          <a:p>
            <a:pPr>
              <a:spcBef>
                <a:spcPct val="0"/>
              </a:spcBef>
            </a:pPr>
            <a:r>
              <a:rPr lang="de-DE" altLang="de-DE" sz="3000" dirty="0">
                <a:latin typeface="Arial" charset="0"/>
              </a:rPr>
              <a:t>Do </a:t>
            </a:r>
            <a:r>
              <a:rPr lang="de-DE" altLang="de-DE" sz="3000" dirty="0" err="1">
                <a:latin typeface="Arial" charset="0"/>
              </a:rPr>
              <a:t>what</a:t>
            </a:r>
            <a:r>
              <a:rPr lang="de-DE" altLang="de-DE" sz="3000" dirty="0">
                <a:latin typeface="Arial" charset="0"/>
              </a:rPr>
              <a:t> </a:t>
            </a:r>
            <a:r>
              <a:rPr lang="de-DE" altLang="de-DE" sz="3000" dirty="0" err="1">
                <a:latin typeface="Arial" charset="0"/>
              </a:rPr>
              <a:t>only</a:t>
            </a:r>
            <a:r>
              <a:rPr lang="de-DE" altLang="de-DE" sz="3000" dirty="0">
                <a:latin typeface="Arial" charset="0"/>
              </a:rPr>
              <a:t> </a:t>
            </a:r>
            <a:r>
              <a:rPr lang="de-DE" altLang="de-DE" sz="3000" dirty="0" err="1">
                <a:latin typeface="Arial" charset="0"/>
              </a:rPr>
              <a:t>humans</a:t>
            </a:r>
            <a:r>
              <a:rPr lang="de-DE" altLang="de-DE" sz="3000" dirty="0">
                <a:latin typeface="Arial" charset="0"/>
              </a:rPr>
              <a:t> do, Do </a:t>
            </a:r>
            <a:r>
              <a:rPr lang="de-DE" altLang="de-DE" sz="3000" dirty="0" err="1">
                <a:latin typeface="Arial" charset="0"/>
              </a:rPr>
              <a:t>what</a:t>
            </a:r>
            <a:r>
              <a:rPr lang="de-DE" altLang="de-DE" sz="3000" dirty="0">
                <a:latin typeface="Arial" charset="0"/>
              </a:rPr>
              <a:t> is </a:t>
            </a:r>
            <a:r>
              <a:rPr lang="de-DE" altLang="de-DE" sz="3000" dirty="0" err="1">
                <a:latin typeface="Arial" charset="0"/>
              </a:rPr>
              <a:t>internationally</a:t>
            </a:r>
            <a:r>
              <a:rPr lang="de-DE" altLang="de-DE" sz="3000" dirty="0">
                <a:latin typeface="Arial" charset="0"/>
              </a:rPr>
              <a:t> </a:t>
            </a:r>
            <a:r>
              <a:rPr lang="de-DE" altLang="de-DE" sz="3000" dirty="0" err="1">
                <a:latin typeface="Arial" charset="0"/>
              </a:rPr>
              <a:t>recognized</a:t>
            </a:r>
            <a:r>
              <a:rPr lang="de-DE" altLang="de-DE" sz="3000" dirty="0">
                <a:latin typeface="Arial" charset="0"/>
              </a:rPr>
              <a:t>: </a:t>
            </a:r>
            <a:r>
              <a:rPr lang="de-DE" altLang="de-DE" sz="3000" dirty="0" err="1">
                <a:latin typeface="Arial" charset="0"/>
              </a:rPr>
              <a:t>Laugh</a:t>
            </a:r>
            <a:r>
              <a:rPr lang="de-DE" altLang="de-DE" sz="3000" dirty="0">
                <a:latin typeface="Arial" charset="0"/>
              </a:rPr>
              <a:t>! It </a:t>
            </a:r>
            <a:r>
              <a:rPr lang="de-DE" altLang="de-DE" sz="3000" dirty="0" err="1">
                <a:latin typeface="Arial" charset="0"/>
              </a:rPr>
              <a:t>gives</a:t>
            </a:r>
            <a:r>
              <a:rPr lang="de-DE" altLang="de-DE" sz="3000" dirty="0">
                <a:latin typeface="Arial" charset="0"/>
              </a:rPr>
              <a:t> </a:t>
            </a:r>
            <a:r>
              <a:rPr lang="de-DE" altLang="de-DE" sz="3000" dirty="0" err="1">
                <a:latin typeface="Arial" charset="0"/>
              </a:rPr>
              <a:t>us</a:t>
            </a:r>
            <a:r>
              <a:rPr lang="de-DE" altLang="de-DE" sz="3000" dirty="0">
                <a:latin typeface="Arial" charset="0"/>
              </a:rPr>
              <a:t> </a:t>
            </a:r>
            <a:r>
              <a:rPr lang="de-DE" altLang="de-DE" sz="3000" dirty="0" err="1">
                <a:latin typeface="Arial" charset="0"/>
              </a:rPr>
              <a:t>comic</a:t>
            </a:r>
            <a:r>
              <a:rPr lang="de-DE" altLang="de-DE" sz="3000" dirty="0">
                <a:latin typeface="Arial" charset="0"/>
              </a:rPr>
              <a:t> </a:t>
            </a:r>
            <a:r>
              <a:rPr lang="de-DE" altLang="de-DE" sz="3000" dirty="0" err="1">
                <a:latin typeface="Arial" charset="0"/>
              </a:rPr>
              <a:t>relief</a:t>
            </a:r>
            <a:r>
              <a:rPr lang="de-DE" altLang="de-DE" sz="3000" dirty="0">
                <a:latin typeface="Arial" charset="0"/>
              </a:rPr>
              <a:t> and </a:t>
            </a:r>
            <a:r>
              <a:rPr lang="de-DE" altLang="de-DE" sz="3000" dirty="0" err="1">
                <a:latin typeface="Arial" charset="0"/>
              </a:rPr>
              <a:t>can</a:t>
            </a:r>
            <a:r>
              <a:rPr lang="de-DE" altLang="de-DE" sz="3000" dirty="0">
                <a:latin typeface="Arial" charset="0"/>
              </a:rPr>
              <a:t> </a:t>
            </a:r>
            <a:r>
              <a:rPr lang="de-DE" altLang="de-DE" sz="3000" dirty="0" err="1">
                <a:latin typeface="Arial" charset="0"/>
              </a:rPr>
              <a:t>trigger</a:t>
            </a:r>
            <a:r>
              <a:rPr lang="de-DE" altLang="de-DE" sz="3000" dirty="0">
                <a:latin typeface="Arial" charset="0"/>
              </a:rPr>
              <a:t> </a:t>
            </a:r>
            <a:r>
              <a:rPr lang="de-DE" altLang="de-DE" sz="3000" dirty="0" err="1">
                <a:latin typeface="Arial" charset="0"/>
              </a:rPr>
              <a:t>joy</a:t>
            </a:r>
            <a:r>
              <a:rPr lang="de-DE" altLang="de-DE" sz="3000" dirty="0">
                <a:latin typeface="Arial" charset="0"/>
              </a:rPr>
              <a:t>. It is a </a:t>
            </a:r>
            <a:r>
              <a:rPr lang="de-DE" altLang="de-DE" sz="3000" dirty="0" err="1">
                <a:latin typeface="Arial" charset="0"/>
              </a:rPr>
              <a:t>natural</a:t>
            </a:r>
            <a:r>
              <a:rPr lang="de-DE" altLang="de-DE" sz="3000" dirty="0">
                <a:latin typeface="Arial" charset="0"/>
              </a:rPr>
              <a:t> stress </a:t>
            </a:r>
            <a:r>
              <a:rPr lang="de-DE" altLang="de-DE" sz="3000" dirty="0" err="1">
                <a:latin typeface="Arial" charset="0"/>
              </a:rPr>
              <a:t>reliever.Medical</a:t>
            </a:r>
            <a:r>
              <a:rPr lang="de-DE" altLang="de-DE" sz="3000" dirty="0">
                <a:latin typeface="Arial" charset="0"/>
              </a:rPr>
              <a:t> </a:t>
            </a:r>
            <a:r>
              <a:rPr lang="de-DE" altLang="de-DE" sz="3000" dirty="0" err="1">
                <a:latin typeface="Arial" charset="0"/>
              </a:rPr>
              <a:t>literature</a:t>
            </a:r>
            <a:r>
              <a:rPr lang="de-DE" altLang="de-DE" sz="3000" dirty="0">
                <a:latin typeface="Arial" charset="0"/>
              </a:rPr>
              <a:t> is </a:t>
            </a:r>
            <a:r>
              <a:rPr lang="de-DE" altLang="de-DE" sz="3000" dirty="0" err="1">
                <a:latin typeface="Arial" charset="0"/>
              </a:rPr>
              <a:t>full</a:t>
            </a:r>
            <a:r>
              <a:rPr lang="de-DE" altLang="de-DE" sz="3000" dirty="0">
                <a:latin typeface="Arial" charset="0"/>
              </a:rPr>
              <a:t> of </a:t>
            </a:r>
            <a:r>
              <a:rPr lang="de-DE" altLang="de-DE" sz="3000" dirty="0" err="1">
                <a:latin typeface="Arial" charset="0"/>
              </a:rPr>
              <a:t>reasons</a:t>
            </a:r>
            <a:r>
              <a:rPr lang="de-DE" altLang="de-DE" sz="3000" dirty="0">
                <a:latin typeface="Arial" charset="0"/>
              </a:rPr>
              <a:t> to </a:t>
            </a:r>
            <a:r>
              <a:rPr lang="de-DE" altLang="de-DE" sz="3000" dirty="0" err="1">
                <a:latin typeface="Arial" charset="0"/>
              </a:rPr>
              <a:t>laugh</a:t>
            </a:r>
            <a:r>
              <a:rPr lang="de-DE" altLang="de-DE" sz="3000" dirty="0">
                <a:latin typeface="Arial" charset="0"/>
              </a:rPr>
              <a:t> just </a:t>
            </a:r>
            <a:r>
              <a:rPr lang="de-DE" altLang="de-DE" sz="3000" dirty="0" err="1">
                <a:latin typeface="Arial" charset="0"/>
              </a:rPr>
              <a:t>for</a:t>
            </a:r>
            <a:r>
              <a:rPr lang="de-DE" altLang="de-DE" sz="3000" dirty="0">
                <a:latin typeface="Arial" charset="0"/>
              </a:rPr>
              <a:t> the </a:t>
            </a:r>
            <a:r>
              <a:rPr lang="de-DE" altLang="de-DE" sz="3000" dirty="0" err="1">
                <a:latin typeface="Arial" charset="0"/>
              </a:rPr>
              <a:t>health</a:t>
            </a:r>
            <a:r>
              <a:rPr lang="de-DE" altLang="de-DE" sz="3000" dirty="0">
                <a:latin typeface="Arial" charset="0"/>
              </a:rPr>
              <a:t> of it.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29A750-68F4-488C-A976-B74CA1034446}" type="slidenum">
              <a:rPr lang="en-GB" altLang="de-DE"/>
              <a:pPr/>
              <a:t>3</a:t>
            </a:fld>
            <a:endParaRPr lang="en-GB" altLang="de-DE"/>
          </a:p>
        </p:txBody>
      </p:sp>
      <p:sp>
        <p:nvSpPr>
          <p:cNvPr id="9762818" name="Rectangle 1026"/>
          <p:cNvSpPr>
            <a:spLocks noGrp="1" noRot="1" noChangeAspect="1" noChangeArrowheads="1" noTextEdit="1"/>
          </p:cNvSpPr>
          <p:nvPr>
            <p:ph type="sldImg"/>
          </p:nvPr>
        </p:nvSpPr>
        <p:spPr>
          <a:xfrm>
            <a:off x="139700" y="768350"/>
            <a:ext cx="6819900" cy="3836988"/>
          </a:xfrm>
          <a:ln/>
        </p:spPr>
      </p:sp>
      <p:sp>
        <p:nvSpPr>
          <p:cNvPr id="9762819" name="Rectangle 1027"/>
          <p:cNvSpPr>
            <a:spLocks noGrp="1" noChangeArrowheads="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de-DE" sz="3200" dirty="0">
                <a:latin typeface="Arial" charset="0"/>
              </a:rPr>
              <a:t>Do</a:t>
            </a:r>
            <a:r>
              <a:rPr lang="en-GB" altLang="de-DE" sz="3200" i="1" dirty="0">
                <a:latin typeface="Arial" charset="0"/>
              </a:rPr>
              <a:t> </a:t>
            </a:r>
            <a:r>
              <a:rPr lang="en-GB" altLang="de-DE" sz="3200" b="1" i="1" dirty="0">
                <a:latin typeface="Arial" charset="0"/>
              </a:rPr>
              <a:t>not </a:t>
            </a:r>
            <a:r>
              <a:rPr lang="en-GB" altLang="de-DE" sz="3200" dirty="0">
                <a:latin typeface="Arial" charset="0"/>
              </a:rPr>
              <a:t>start cold: </a:t>
            </a:r>
            <a:r>
              <a:rPr lang="de-DE" altLang="de-DE" sz="3200" baseline="0" dirty="0" err="1">
                <a:latin typeface="Arial" charset="0"/>
              </a:rPr>
              <a:t>Don't</a:t>
            </a:r>
            <a:r>
              <a:rPr lang="de-DE" altLang="de-DE" sz="3200" baseline="0" dirty="0">
                <a:latin typeface="Arial" charset="0"/>
              </a:rPr>
              <a:t> go on </a:t>
            </a:r>
            <a:r>
              <a:rPr lang="de-DE" altLang="de-DE" sz="3200" baseline="0" dirty="0" err="1">
                <a:latin typeface="Arial" charset="0"/>
              </a:rPr>
              <a:t>stage</a:t>
            </a:r>
            <a:r>
              <a:rPr lang="de-DE" altLang="de-DE" sz="3200" baseline="0" dirty="0">
                <a:latin typeface="Arial" charset="0"/>
              </a:rPr>
              <a:t> </a:t>
            </a:r>
            <a:r>
              <a:rPr lang="de-DE" altLang="de-DE" sz="3200" baseline="0" dirty="0" err="1">
                <a:latin typeface="Arial" charset="0"/>
              </a:rPr>
              <a:t>completely</a:t>
            </a:r>
            <a:r>
              <a:rPr lang="de-DE" altLang="de-DE" sz="3200" baseline="0" dirty="0">
                <a:latin typeface="Arial" charset="0"/>
              </a:rPr>
              <a:t> </a:t>
            </a:r>
            <a:r>
              <a:rPr lang="de-DE" altLang="de-DE" sz="3200" baseline="0" dirty="0" err="1">
                <a:latin typeface="Arial" charset="0"/>
              </a:rPr>
              <a:t>cold</a:t>
            </a:r>
            <a:r>
              <a:rPr lang="de-DE" altLang="de-DE" sz="3200" baseline="0" dirty="0">
                <a:latin typeface="Arial"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3200" baseline="0" dirty="0" err="1">
                <a:latin typeface="Arial" charset="0"/>
              </a:rPr>
              <a:t>You</a:t>
            </a:r>
            <a:r>
              <a:rPr lang="de-DE" altLang="de-DE" sz="3200" baseline="0" dirty="0">
                <a:latin typeface="Arial" charset="0"/>
              </a:rPr>
              <a:t> </a:t>
            </a:r>
            <a:r>
              <a:rPr lang="de-DE" altLang="de-DE" sz="3200" baseline="0" dirty="0" err="1">
                <a:latin typeface="Arial" charset="0"/>
              </a:rPr>
              <a:t>want</a:t>
            </a:r>
            <a:r>
              <a:rPr lang="de-DE" altLang="de-DE" sz="3200" baseline="0" dirty="0">
                <a:latin typeface="Arial" charset="0"/>
              </a:rPr>
              <a:t> to </a:t>
            </a:r>
            <a:r>
              <a:rPr lang="de-DE" altLang="de-DE" sz="3200" baseline="0" dirty="0" err="1">
                <a:latin typeface="Arial" charset="0"/>
              </a:rPr>
              <a:t>hit</a:t>
            </a:r>
            <a:r>
              <a:rPr lang="de-DE" altLang="de-DE" sz="3200" baseline="0" dirty="0">
                <a:latin typeface="Arial" charset="0"/>
              </a:rPr>
              <a:t> the </a:t>
            </a:r>
            <a:r>
              <a:rPr lang="de-DE" altLang="de-DE" sz="3200" baseline="0" dirty="0" err="1">
                <a:latin typeface="Arial" charset="0"/>
              </a:rPr>
              <a:t>stage</a:t>
            </a:r>
            <a:r>
              <a:rPr lang="de-DE" altLang="de-DE" sz="3200" baseline="0" dirty="0">
                <a:latin typeface="Arial" charset="0"/>
              </a:rPr>
              <a:t> </a:t>
            </a:r>
            <a:r>
              <a:rPr lang="de-DE" altLang="de-DE" sz="3200" baseline="0" dirty="0" err="1">
                <a:latin typeface="Arial" charset="0"/>
              </a:rPr>
              <a:t>running</a:t>
            </a:r>
            <a:r>
              <a:rPr lang="de-DE" altLang="de-DE" sz="3200" baseline="0" dirty="0">
                <a:latin typeface="Arial"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de-DE" altLang="de-DE" sz="3200" baseline="0" dirty="0">
              <a:latin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3200" baseline="0" dirty="0">
                <a:latin typeface="Arial" charset="0"/>
              </a:rPr>
              <a:t>Go </a:t>
            </a:r>
            <a:r>
              <a:rPr lang="de-DE" altLang="de-DE" sz="3200" baseline="0" dirty="0" err="1">
                <a:latin typeface="Arial" charset="0"/>
              </a:rPr>
              <a:t>somewhere</a:t>
            </a:r>
            <a:r>
              <a:rPr lang="de-DE" altLang="de-DE" sz="3200" baseline="0" dirty="0">
                <a:latin typeface="Arial" charset="0"/>
              </a:rPr>
              <a:t> </a:t>
            </a:r>
            <a:r>
              <a:rPr lang="de-DE" altLang="de-DE" sz="3200" baseline="0" dirty="0" err="1">
                <a:latin typeface="Arial" charset="0"/>
              </a:rPr>
              <a:t>where</a:t>
            </a:r>
            <a:r>
              <a:rPr lang="de-DE" altLang="de-DE" sz="3200" baseline="0" dirty="0">
                <a:latin typeface="Arial" charset="0"/>
              </a:rPr>
              <a:t> it is </a:t>
            </a:r>
            <a:r>
              <a:rPr lang="de-DE" altLang="de-DE" sz="3200" baseline="0" dirty="0" err="1">
                <a:latin typeface="Arial" charset="0"/>
              </a:rPr>
              <a:t>quiet</a:t>
            </a:r>
            <a:r>
              <a:rPr lang="de-DE" altLang="de-DE" sz="3200" baseline="0" dirty="0">
                <a:latin typeface="Arial" charset="0"/>
              </a:rPr>
              <a:t>.</a:t>
            </a:r>
          </a:p>
          <a:p>
            <a:r>
              <a:rPr lang="de-DE" altLang="de-DE" sz="3000" baseline="0" dirty="0" err="1">
                <a:latin typeface="Arial" charset="0"/>
              </a:rPr>
              <a:t>Rehearse</a:t>
            </a:r>
            <a:r>
              <a:rPr lang="de-DE" altLang="de-DE" sz="3000" baseline="0" dirty="0">
                <a:latin typeface="Arial" charset="0"/>
              </a:rPr>
              <a:t> </a:t>
            </a:r>
            <a:r>
              <a:rPr lang="de-DE" altLang="de-DE" sz="3000" baseline="0" dirty="0" err="1">
                <a:latin typeface="Arial" charset="0"/>
              </a:rPr>
              <a:t>your</a:t>
            </a:r>
            <a:r>
              <a:rPr lang="de-DE" altLang="de-DE" sz="3000" baseline="0" dirty="0">
                <a:latin typeface="Arial" charset="0"/>
              </a:rPr>
              <a:t> </a:t>
            </a:r>
            <a:r>
              <a:rPr lang="de-DE" altLang="de-DE" sz="3000" baseline="0" dirty="0" err="1">
                <a:latin typeface="Arial" charset="0"/>
              </a:rPr>
              <a:t>voice</a:t>
            </a:r>
            <a:r>
              <a:rPr lang="de-DE" altLang="de-DE" sz="3000" baseline="0" dirty="0">
                <a:latin typeface="Arial" charset="0"/>
              </a:rPr>
              <a:t> out </a:t>
            </a:r>
            <a:r>
              <a:rPr lang="de-DE" altLang="de-DE" sz="3000" baseline="0" dirty="0" err="1">
                <a:latin typeface="Arial" charset="0"/>
              </a:rPr>
              <a:t>loud</a:t>
            </a:r>
            <a:r>
              <a:rPr lang="de-DE" altLang="de-DE" sz="3000" baseline="0" dirty="0">
                <a:latin typeface="Arial" charset="0"/>
              </a:rPr>
              <a:t>.</a:t>
            </a:r>
          </a:p>
          <a:p>
            <a:r>
              <a:rPr lang="de-DE" altLang="de-DE" sz="3000" baseline="0" dirty="0">
                <a:latin typeface="Arial" charset="0"/>
              </a:rPr>
              <a:t>To losen the </a:t>
            </a:r>
            <a:r>
              <a:rPr lang="de-DE" altLang="de-DE" sz="3000" baseline="0" dirty="0" err="1">
                <a:latin typeface="Arial" charset="0"/>
              </a:rPr>
              <a:t>voice</a:t>
            </a:r>
            <a:r>
              <a:rPr lang="de-DE" altLang="de-DE" sz="3000" baseline="0" dirty="0">
                <a:latin typeface="Arial" charset="0"/>
              </a:rPr>
              <a:t>, Stretch </a:t>
            </a:r>
            <a:r>
              <a:rPr lang="de-DE" altLang="de-DE" sz="3000" baseline="0" dirty="0" err="1">
                <a:latin typeface="Arial" charset="0"/>
              </a:rPr>
              <a:t>your</a:t>
            </a:r>
            <a:r>
              <a:rPr lang="de-DE" altLang="de-DE" sz="3000" baseline="0" dirty="0">
                <a:latin typeface="Arial" charset="0"/>
              </a:rPr>
              <a:t> </a:t>
            </a:r>
            <a:r>
              <a:rPr lang="de-DE" altLang="de-DE" sz="3000" baseline="0" dirty="0" err="1">
                <a:latin typeface="Arial" charset="0"/>
              </a:rPr>
              <a:t>mouth</a:t>
            </a:r>
            <a:endParaRPr lang="de-DE" altLang="de-DE" sz="3000" baseline="0" dirty="0">
              <a:latin typeface="Arial" charset="0"/>
            </a:endParaRPr>
          </a:p>
          <a:p>
            <a:r>
              <a:rPr lang="de-DE" altLang="de-DE" sz="3000" baseline="0" dirty="0" err="1">
                <a:latin typeface="Arial" charset="0"/>
              </a:rPr>
              <a:t>Vocal</a:t>
            </a:r>
            <a:r>
              <a:rPr lang="de-DE" altLang="de-DE" sz="3000" baseline="0" dirty="0">
                <a:latin typeface="Arial" charset="0"/>
              </a:rPr>
              <a:t> ritual</a:t>
            </a:r>
          </a:p>
          <a:p>
            <a:r>
              <a:rPr lang="de-DE" altLang="de-DE" sz="3000" baseline="0" dirty="0">
                <a:latin typeface="Arial" charset="0"/>
              </a:rPr>
              <a:t>A </a:t>
            </a:r>
            <a:r>
              <a:rPr lang="de-DE" altLang="de-DE" sz="3000" baseline="0" dirty="0" err="1">
                <a:latin typeface="Arial" charset="0"/>
              </a:rPr>
              <a:t>little</a:t>
            </a:r>
            <a:r>
              <a:rPr lang="de-DE" altLang="de-DE" sz="3000" baseline="0" dirty="0">
                <a:latin typeface="Arial" charset="0"/>
              </a:rPr>
              <a:t> </a:t>
            </a:r>
            <a:r>
              <a:rPr lang="de-DE" altLang="de-DE" sz="3000" baseline="0" dirty="0" err="1">
                <a:latin typeface="Arial" charset="0"/>
              </a:rPr>
              <a:t>bit</a:t>
            </a:r>
            <a:r>
              <a:rPr lang="de-DE" altLang="de-DE" sz="3000" baseline="0" dirty="0">
                <a:latin typeface="Arial" charset="0"/>
              </a:rPr>
              <a:t> of </a:t>
            </a:r>
            <a:r>
              <a:rPr lang="de-DE" altLang="de-DE" sz="3000" baseline="0" dirty="0" err="1">
                <a:latin typeface="Arial" charset="0"/>
              </a:rPr>
              <a:t>singing</a:t>
            </a:r>
            <a:r>
              <a:rPr lang="de-DE" altLang="de-DE" sz="3000" baseline="0" dirty="0">
                <a:latin typeface="Arial" charset="0"/>
              </a:rPr>
              <a:t>.</a:t>
            </a:r>
          </a:p>
          <a:p>
            <a:pPr algn="l"/>
            <a:endParaRPr lang="de-DE" altLang="de-DE" sz="3000" baseline="0" dirty="0">
              <a:latin typeface="Arial" charset="0"/>
            </a:endParaRPr>
          </a:p>
          <a:p>
            <a:pPr algn="l"/>
            <a:r>
              <a:rPr lang="de-DE" altLang="de-DE" sz="3000" baseline="0" dirty="0" err="1">
                <a:latin typeface="Arial" charset="0"/>
              </a:rPr>
              <a:t>Don't</a:t>
            </a:r>
            <a:r>
              <a:rPr lang="de-DE" altLang="de-DE" sz="3000" baseline="0" dirty="0">
                <a:latin typeface="Arial" charset="0"/>
              </a:rPr>
              <a:t> go on </a:t>
            </a:r>
            <a:r>
              <a:rPr lang="de-DE" altLang="de-DE" sz="3000" baseline="0" dirty="0" err="1">
                <a:latin typeface="Arial" charset="0"/>
              </a:rPr>
              <a:t>stage</a:t>
            </a:r>
            <a:r>
              <a:rPr lang="de-DE" altLang="de-DE" sz="3000" baseline="0" dirty="0">
                <a:latin typeface="Arial" charset="0"/>
              </a:rPr>
              <a:t> </a:t>
            </a:r>
            <a:r>
              <a:rPr lang="de-DE" altLang="de-DE" sz="3000" baseline="0" dirty="0" err="1">
                <a:latin typeface="Arial" charset="0"/>
              </a:rPr>
              <a:t>completely</a:t>
            </a:r>
            <a:r>
              <a:rPr lang="de-DE" altLang="de-DE" sz="3000" baseline="0" dirty="0">
                <a:latin typeface="Arial" charset="0"/>
              </a:rPr>
              <a:t> </a:t>
            </a:r>
            <a:r>
              <a:rPr lang="de-DE" altLang="de-DE" sz="3000" baseline="0" dirty="0" err="1">
                <a:latin typeface="Arial" charset="0"/>
              </a:rPr>
              <a:t>cold</a:t>
            </a:r>
            <a:r>
              <a:rPr lang="de-DE" altLang="de-DE" sz="3000" baseline="0" dirty="0">
                <a:latin typeface="Arial" charset="0"/>
              </a:rPr>
              <a:t>.</a:t>
            </a:r>
          </a:p>
          <a:p>
            <a:pPr algn="l"/>
            <a:r>
              <a:rPr lang="de-DE" altLang="de-DE" sz="3000" baseline="0" dirty="0">
                <a:latin typeface="Arial" charset="0"/>
              </a:rPr>
              <a:t>To losen the </a:t>
            </a:r>
            <a:r>
              <a:rPr lang="de-DE" altLang="de-DE" sz="3000" baseline="0" dirty="0" err="1">
                <a:latin typeface="Arial" charset="0"/>
              </a:rPr>
              <a:t>voice</a:t>
            </a:r>
            <a:endParaRPr lang="de-DE" altLang="de-DE" sz="3000" baseline="0" dirty="0">
              <a:latin typeface="Arial" charset="0"/>
            </a:endParaRPr>
          </a:p>
          <a:p>
            <a:pPr algn="l"/>
            <a:r>
              <a:rPr lang="de-DE" altLang="de-DE" sz="3000" baseline="0" dirty="0">
                <a:latin typeface="Arial" charset="0"/>
              </a:rPr>
              <a:t>Stretch </a:t>
            </a:r>
            <a:r>
              <a:rPr lang="de-DE" altLang="de-DE" sz="3000" baseline="0" dirty="0" err="1">
                <a:latin typeface="Arial" charset="0"/>
              </a:rPr>
              <a:t>your</a:t>
            </a:r>
            <a:r>
              <a:rPr lang="de-DE" altLang="de-DE" sz="3000" baseline="0" dirty="0">
                <a:latin typeface="Arial" charset="0"/>
              </a:rPr>
              <a:t> </a:t>
            </a:r>
            <a:r>
              <a:rPr lang="de-DE" altLang="de-DE" sz="3000" baseline="0" dirty="0" err="1">
                <a:latin typeface="Arial" charset="0"/>
              </a:rPr>
              <a:t>mouth</a:t>
            </a:r>
            <a:endParaRPr lang="de-DE" altLang="de-DE" sz="3000" baseline="0" dirty="0">
              <a:latin typeface="Arial" charset="0"/>
            </a:endParaRPr>
          </a:p>
          <a:p>
            <a:endParaRPr lang="en-US" altLang="de-DE" sz="3000" dirty="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B89799-674A-43B3-B04D-3CA6E7E203D3}" type="slidenum">
              <a:rPr lang="en-GB" altLang="de-DE"/>
              <a:pPr/>
              <a:t>49</a:t>
            </a:fld>
            <a:endParaRPr lang="en-GB" altLang="de-DE"/>
          </a:p>
        </p:txBody>
      </p:sp>
      <p:sp>
        <p:nvSpPr>
          <p:cNvPr id="9155586" name="Rectangle 2"/>
          <p:cNvSpPr>
            <a:spLocks noGrp="1" noRot="1" noChangeAspect="1" noChangeArrowheads="1" noTextEdit="1"/>
          </p:cNvSpPr>
          <p:nvPr>
            <p:ph type="sldImg"/>
          </p:nvPr>
        </p:nvSpPr>
        <p:spPr>
          <a:xfrm>
            <a:off x="139700" y="768350"/>
            <a:ext cx="6819900" cy="3836988"/>
          </a:xfrm>
          <a:ln/>
        </p:spPr>
      </p:sp>
      <p:sp>
        <p:nvSpPr>
          <p:cNvPr id="9155587" name="Rectangle 3"/>
          <p:cNvSpPr>
            <a:spLocks noGrp="1" noChangeArrowheads="1"/>
          </p:cNvSpPr>
          <p:nvPr>
            <p:ph type="body" idx="1"/>
          </p:nvPr>
        </p:nvSpPr>
        <p:spPr/>
        <p:txBody>
          <a:bodyPr/>
          <a:lstStyle/>
          <a:p>
            <a:pPr algn="l">
              <a:lnSpc>
                <a:spcPct val="150000"/>
              </a:lnSpc>
            </a:pPr>
            <a:r>
              <a:rPr lang="en-GB" altLang="de-DE" sz="1200" dirty="0">
                <a:latin typeface="Arial" charset="0"/>
              </a:rPr>
              <a:t>Avoid: </a:t>
            </a:r>
          </a:p>
          <a:p>
            <a:pPr algn="l">
              <a:lnSpc>
                <a:spcPct val="150000"/>
              </a:lnSpc>
            </a:pPr>
            <a:r>
              <a:rPr lang="en-GB" altLang="de-DE" sz="1200" dirty="0">
                <a:latin typeface="Arial" charset="0"/>
              </a:rPr>
              <a:t>Rushing to the End</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B89799-674A-43B3-B04D-3CA6E7E203D3}" type="slidenum">
              <a:rPr lang="en-GB" altLang="de-DE"/>
              <a:pPr/>
              <a:t>50</a:t>
            </a:fld>
            <a:endParaRPr lang="en-GB" altLang="de-DE"/>
          </a:p>
        </p:txBody>
      </p:sp>
      <p:sp>
        <p:nvSpPr>
          <p:cNvPr id="9155586" name="Rectangle 2"/>
          <p:cNvSpPr>
            <a:spLocks noGrp="1" noRot="1" noChangeAspect="1" noChangeArrowheads="1" noTextEdit="1"/>
          </p:cNvSpPr>
          <p:nvPr>
            <p:ph type="sldImg"/>
          </p:nvPr>
        </p:nvSpPr>
        <p:spPr>
          <a:xfrm>
            <a:off x="139700" y="768350"/>
            <a:ext cx="6819900" cy="3836988"/>
          </a:xfrm>
          <a:ln/>
        </p:spPr>
      </p:sp>
      <p:sp>
        <p:nvSpPr>
          <p:cNvPr id="9155587" name="Rectangle 3"/>
          <p:cNvSpPr>
            <a:spLocks noGrp="1" noChangeArrowheads="1"/>
          </p:cNvSpPr>
          <p:nvPr>
            <p:ph type="body" idx="1"/>
          </p:nvPr>
        </p:nvSpPr>
        <p:spPr/>
        <p:txBody>
          <a:bodyPr/>
          <a:lstStyle/>
          <a:p>
            <a:r>
              <a:rPr lang="de-DE" altLang="de-DE" dirty="0" err="1"/>
              <a:t>People's</a:t>
            </a:r>
            <a:r>
              <a:rPr lang="de-DE" altLang="de-DE" baseline="0" dirty="0"/>
              <a:t> </a:t>
            </a:r>
            <a:r>
              <a:rPr lang="de-DE" altLang="de-DE" baseline="0" dirty="0" err="1"/>
              <a:t>attention</a:t>
            </a:r>
            <a:r>
              <a:rPr lang="de-DE" altLang="de-DE" baseline="0" dirty="0"/>
              <a:t> </a:t>
            </a:r>
            <a:r>
              <a:rPr lang="de-DE" altLang="de-DE" baseline="0" dirty="0" err="1"/>
              <a:t>comes</a:t>
            </a:r>
            <a:r>
              <a:rPr lang="de-DE" altLang="de-DE" baseline="0" dirty="0"/>
              <a:t> back up.</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lvl1pPr>
              <a:defRPr sz="2800">
                <a:solidFill>
                  <a:srgbClr val="EAEAEA"/>
                </a:solidFill>
                <a:latin typeface="Arial" pitchFamily="34" charset="0"/>
              </a:defRPr>
            </a:lvl1pPr>
            <a:lvl2pPr marL="769938" indent="-295275">
              <a:defRPr sz="2800">
                <a:solidFill>
                  <a:srgbClr val="EAEAEA"/>
                </a:solidFill>
                <a:latin typeface="Arial" pitchFamily="34" charset="0"/>
              </a:defRPr>
            </a:lvl2pPr>
            <a:lvl3pPr marL="1184275" indent="-236538">
              <a:defRPr sz="2800">
                <a:solidFill>
                  <a:srgbClr val="EAEAEA"/>
                </a:solidFill>
                <a:latin typeface="Arial" pitchFamily="34" charset="0"/>
              </a:defRPr>
            </a:lvl3pPr>
            <a:lvl4pPr marL="1657350" indent="-236538">
              <a:defRPr sz="2800">
                <a:solidFill>
                  <a:srgbClr val="EAEAEA"/>
                </a:solidFill>
                <a:latin typeface="Arial" pitchFamily="34" charset="0"/>
              </a:defRPr>
            </a:lvl4pPr>
            <a:lvl5pPr marL="2132013" indent="-236538">
              <a:defRPr sz="2800">
                <a:solidFill>
                  <a:srgbClr val="EAEAEA"/>
                </a:solidFill>
                <a:latin typeface="Arial" pitchFamily="34" charset="0"/>
              </a:defRPr>
            </a:lvl5pPr>
            <a:lvl6pPr marL="2589213" indent="-236538" algn="ctr" eaLnBrk="0" fontAlgn="base" hangingPunct="0">
              <a:spcBef>
                <a:spcPct val="0"/>
              </a:spcBef>
              <a:spcAft>
                <a:spcPct val="0"/>
              </a:spcAft>
              <a:defRPr sz="2800">
                <a:solidFill>
                  <a:srgbClr val="EAEAEA"/>
                </a:solidFill>
                <a:latin typeface="Arial" pitchFamily="34" charset="0"/>
              </a:defRPr>
            </a:lvl6pPr>
            <a:lvl7pPr marL="3046413" indent="-236538" algn="ctr" eaLnBrk="0" fontAlgn="base" hangingPunct="0">
              <a:spcBef>
                <a:spcPct val="0"/>
              </a:spcBef>
              <a:spcAft>
                <a:spcPct val="0"/>
              </a:spcAft>
              <a:defRPr sz="2800">
                <a:solidFill>
                  <a:srgbClr val="EAEAEA"/>
                </a:solidFill>
                <a:latin typeface="Arial" pitchFamily="34" charset="0"/>
              </a:defRPr>
            </a:lvl7pPr>
            <a:lvl8pPr marL="3503613" indent="-236538" algn="ctr" eaLnBrk="0" fontAlgn="base" hangingPunct="0">
              <a:spcBef>
                <a:spcPct val="0"/>
              </a:spcBef>
              <a:spcAft>
                <a:spcPct val="0"/>
              </a:spcAft>
              <a:defRPr sz="2800">
                <a:solidFill>
                  <a:srgbClr val="EAEAEA"/>
                </a:solidFill>
                <a:latin typeface="Arial" pitchFamily="34" charset="0"/>
              </a:defRPr>
            </a:lvl8pPr>
            <a:lvl9pPr marL="3960813" indent="-236538" algn="ctr" eaLnBrk="0" fontAlgn="base" hangingPunct="0">
              <a:spcBef>
                <a:spcPct val="0"/>
              </a:spcBef>
              <a:spcAft>
                <a:spcPct val="0"/>
              </a:spcAft>
              <a:defRPr sz="2800">
                <a:solidFill>
                  <a:srgbClr val="EAEAEA"/>
                </a:solidFill>
                <a:latin typeface="Arial" pitchFamily="34" charset="0"/>
              </a:defRPr>
            </a:lvl9pPr>
          </a:lstStyle>
          <a:p>
            <a:fld id="{888387AD-6696-451D-8A68-BFB451E00786}" type="slidenum">
              <a:rPr lang="en-GB" altLang="de-DE" sz="1300" smtClean="0">
                <a:solidFill>
                  <a:srgbClr val="000000"/>
                </a:solidFill>
                <a:latin typeface="Times New Roman" pitchFamily="18" charset="0"/>
              </a:rPr>
              <a:pPr/>
              <a:t>51</a:t>
            </a:fld>
            <a:endParaRPr lang="en-GB" altLang="de-DE" sz="1300">
              <a:solidFill>
                <a:srgbClr val="000000"/>
              </a:solidFill>
              <a:latin typeface="Times New Roman" pitchFamily="18" charset="0"/>
            </a:endParaRPr>
          </a:p>
        </p:txBody>
      </p:sp>
      <p:sp>
        <p:nvSpPr>
          <p:cNvPr id="218115" name="Rectangle 2"/>
          <p:cNvSpPr>
            <a:spLocks noGrp="1" noRot="1" noChangeAspect="1" noChangeArrowheads="1" noTextEdit="1"/>
          </p:cNvSpPr>
          <p:nvPr>
            <p:ph type="sldImg"/>
          </p:nvPr>
        </p:nvSpPr>
        <p:spPr>
          <a:xfrm>
            <a:off x="139700" y="768350"/>
            <a:ext cx="6819900" cy="3836988"/>
          </a:xfrm>
          <a:ln/>
        </p:spPr>
      </p:sp>
      <p:sp>
        <p:nvSpPr>
          <p:cNvPr id="218116" name="Rectangle 3"/>
          <p:cNvSpPr>
            <a:spLocks noGrp="1" noChangeArrowheads="1"/>
          </p:cNvSpPr>
          <p:nvPr>
            <p:ph type="body" idx="1"/>
          </p:nvPr>
        </p:nvSpPr>
        <p:spPr>
          <a:noFill/>
        </p:spPr>
        <p:txBody>
          <a:bodyPr/>
          <a:lstStyle/>
          <a:p>
            <a:r>
              <a:rPr lang="de-DE" altLang="de-DE" dirty="0"/>
              <a:t>Call to action </a:t>
            </a:r>
          </a:p>
          <a:p>
            <a:r>
              <a:rPr lang="de-DE" altLang="de-DE" dirty="0" err="1"/>
              <a:t>What</a:t>
            </a:r>
            <a:r>
              <a:rPr lang="de-DE" altLang="de-DE" dirty="0"/>
              <a:t> </a:t>
            </a:r>
            <a:r>
              <a:rPr lang="de-DE" altLang="de-DE" dirty="0" err="1"/>
              <a:t>should</a:t>
            </a:r>
            <a:r>
              <a:rPr lang="de-DE" altLang="de-DE" baseline="0" dirty="0"/>
              <a:t> happen</a:t>
            </a:r>
          </a:p>
          <a:p>
            <a:r>
              <a:rPr lang="de-DE" altLang="de-DE" baseline="0" dirty="0"/>
              <a:t>How </a:t>
            </a:r>
            <a:r>
              <a:rPr lang="de-DE" altLang="de-DE" baseline="0" dirty="0" err="1"/>
              <a:t>does</a:t>
            </a:r>
            <a:r>
              <a:rPr lang="de-DE" altLang="de-DE" baseline="0" dirty="0"/>
              <a:t> the </a:t>
            </a:r>
            <a:r>
              <a:rPr lang="de-DE" altLang="de-DE" baseline="0" dirty="0" err="1"/>
              <a:t>future</a:t>
            </a:r>
            <a:r>
              <a:rPr lang="de-DE" altLang="de-DE" baseline="0" dirty="0"/>
              <a:t> </a:t>
            </a:r>
            <a:r>
              <a:rPr lang="de-DE" altLang="de-DE" baseline="0" dirty="0" err="1"/>
              <a:t>look</a:t>
            </a:r>
            <a:r>
              <a:rPr lang="de-DE" altLang="de-DE" baseline="0" dirty="0"/>
              <a:t> like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de-DE" sz="1200" dirty="0">
                <a:solidFill>
                  <a:schemeClr val="tx1"/>
                </a:solidFill>
                <a:latin typeface="Arial" charset="0"/>
                <a:cs typeface="Times New Roman" pitchFamily="18" charset="0"/>
              </a:rPr>
              <a:t>Make sense of the results</a:t>
            </a:r>
            <a:endParaRPr lang="en-GB" altLang="de-DE" sz="1200" dirty="0">
              <a:solidFill>
                <a:schemeClr val="tx1"/>
              </a:solidFill>
              <a:latin typeface="Arial" charset="0"/>
              <a:cs typeface="Times New Roman" pitchFamily="18" charset="0"/>
            </a:endParaRPr>
          </a:p>
          <a:p>
            <a:endParaRPr lang="de-DE" altLang="de-DE"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52</a:t>
            </a:fld>
            <a:endParaRPr lang="en-US" altLang="de-DE" sz="130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r>
              <a:rPr lang="de-DE" altLang="de-DE" sz="2600">
                <a:latin typeface="Arial" pitchFamily="34" charset="0"/>
              </a:rPr>
              <a:t>Auf welche Frage suchen Ihre Kunden eine Antwort? Welches Problem wollen Sie gelöst haben?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B89799-674A-43B3-B04D-3CA6E7E203D3}" type="slidenum">
              <a:rPr lang="en-GB" altLang="de-DE"/>
              <a:pPr/>
              <a:t>53</a:t>
            </a:fld>
            <a:endParaRPr lang="en-GB" altLang="de-DE"/>
          </a:p>
        </p:txBody>
      </p:sp>
      <p:sp>
        <p:nvSpPr>
          <p:cNvPr id="9155586" name="Rectangle 2"/>
          <p:cNvSpPr>
            <a:spLocks noGrp="1" noRot="1" noChangeAspect="1" noChangeArrowheads="1" noTextEdit="1"/>
          </p:cNvSpPr>
          <p:nvPr>
            <p:ph type="sldImg"/>
          </p:nvPr>
        </p:nvSpPr>
        <p:spPr>
          <a:xfrm>
            <a:off x="139700" y="768350"/>
            <a:ext cx="6819900" cy="3836988"/>
          </a:xfrm>
          <a:ln/>
        </p:spPr>
      </p:sp>
      <p:sp>
        <p:nvSpPr>
          <p:cNvPr id="9155587" name="Rectangle 3"/>
          <p:cNvSpPr>
            <a:spLocks noGrp="1" noChangeArrowheads="1"/>
          </p:cNvSpPr>
          <p:nvPr>
            <p:ph type="body" idx="1"/>
          </p:nvPr>
        </p:nvSpPr>
        <p:spPr/>
        <p:txBody>
          <a:bodyPr/>
          <a:lstStyle/>
          <a:p>
            <a:r>
              <a:rPr lang="de-DE" altLang="de-DE" dirty="0" err="1"/>
              <a:t>Let</a:t>
            </a:r>
            <a:r>
              <a:rPr lang="de-DE" altLang="de-DE" dirty="0"/>
              <a:t> </a:t>
            </a:r>
            <a:r>
              <a:rPr lang="de-DE" altLang="de-DE" dirty="0" err="1"/>
              <a:t>us</a:t>
            </a:r>
            <a:r>
              <a:rPr lang="de-DE" altLang="de-DE" dirty="0"/>
              <a:t> </a:t>
            </a:r>
            <a:r>
              <a:rPr lang="de-DE" altLang="de-DE" dirty="0" err="1"/>
              <a:t>recap</a:t>
            </a:r>
            <a:r>
              <a:rPr lang="de-DE" altLang="de-DE" dirty="0"/>
              <a:t> ..</a:t>
            </a:r>
          </a:p>
          <a:p>
            <a:r>
              <a:rPr lang="de-DE" altLang="de-DE" dirty="0" err="1"/>
              <a:t>Sadly</a:t>
            </a:r>
            <a:r>
              <a:rPr lang="de-DE" altLang="de-DE" dirty="0"/>
              <a:t>,</a:t>
            </a:r>
            <a:r>
              <a:rPr lang="de-DE" altLang="de-DE" baseline="0" dirty="0"/>
              <a:t> it </a:t>
            </a:r>
            <a:r>
              <a:rPr lang="de-DE" altLang="de-DE" baseline="0" dirty="0" err="1"/>
              <a:t>might</a:t>
            </a:r>
            <a:r>
              <a:rPr lang="de-DE" altLang="de-DE" baseline="0" dirty="0"/>
              <a:t> </a:t>
            </a:r>
            <a:r>
              <a:rPr lang="de-DE" altLang="de-DE" baseline="0" dirty="0" err="1"/>
              <a:t>be</a:t>
            </a:r>
            <a:r>
              <a:rPr lang="de-DE" altLang="de-DE" baseline="0" dirty="0"/>
              <a:t> the </a:t>
            </a:r>
            <a:r>
              <a:rPr lang="de-DE" altLang="de-DE" baseline="0" dirty="0" err="1"/>
              <a:t>only</a:t>
            </a:r>
            <a:r>
              <a:rPr lang="de-DE" altLang="de-DE" baseline="0" dirty="0"/>
              <a:t> </a:t>
            </a:r>
            <a:r>
              <a:rPr lang="de-DE" altLang="de-DE" baseline="0" dirty="0" err="1"/>
              <a:t>thing</a:t>
            </a:r>
            <a:r>
              <a:rPr lang="de-DE" altLang="de-DE" baseline="0" dirty="0"/>
              <a:t> </a:t>
            </a:r>
            <a:r>
              <a:rPr lang="de-DE" altLang="de-DE" baseline="0" dirty="0" err="1"/>
              <a:t>people</a:t>
            </a:r>
            <a:r>
              <a:rPr lang="de-DE" altLang="de-DE" baseline="0" dirty="0"/>
              <a:t> </a:t>
            </a:r>
            <a:r>
              <a:rPr lang="de-DE" altLang="de-DE" baseline="0" dirty="0" err="1"/>
              <a:t>remember</a:t>
            </a:r>
            <a:r>
              <a:rPr lang="de-DE" altLang="de-DE" baseline="0" dirty="0"/>
              <a:t>.</a:t>
            </a:r>
          </a:p>
          <a:p>
            <a:r>
              <a:rPr lang="de-DE" altLang="de-DE" dirty="0"/>
              <a:t>I </a:t>
            </a:r>
            <a:r>
              <a:rPr lang="de-DE" altLang="de-DE" dirty="0" err="1"/>
              <a:t>would</a:t>
            </a:r>
            <a:r>
              <a:rPr lang="de-DE" altLang="de-DE" dirty="0"/>
              <a:t> like to </a:t>
            </a:r>
            <a:r>
              <a:rPr lang="de-DE" altLang="de-DE" dirty="0" err="1"/>
              <a:t>close</a:t>
            </a:r>
            <a:r>
              <a:rPr lang="de-DE" altLang="de-DE" baseline="0" dirty="0"/>
              <a:t> by …</a:t>
            </a:r>
          </a:p>
          <a:p>
            <a:r>
              <a:rPr lang="de-DE" altLang="de-DE" baseline="0" dirty="0" err="1"/>
              <a:t>You</a:t>
            </a:r>
            <a:r>
              <a:rPr lang="de-DE" altLang="de-DE" baseline="0" dirty="0"/>
              <a:t> </a:t>
            </a:r>
            <a:r>
              <a:rPr lang="de-DE" altLang="de-DE" baseline="0" dirty="0" err="1"/>
              <a:t>have</a:t>
            </a:r>
            <a:r>
              <a:rPr lang="de-DE" altLang="de-DE" baseline="0" dirty="0"/>
              <a:t> to </a:t>
            </a:r>
            <a:r>
              <a:rPr lang="de-DE" altLang="de-DE" baseline="0" dirty="0" err="1"/>
              <a:t>be</a:t>
            </a:r>
            <a:r>
              <a:rPr lang="de-DE" altLang="de-DE" baseline="0" dirty="0"/>
              <a:t> </a:t>
            </a:r>
            <a:r>
              <a:rPr lang="de-DE" altLang="de-DE" baseline="0" dirty="0" err="1"/>
              <a:t>very</a:t>
            </a:r>
            <a:r>
              <a:rPr lang="de-DE" altLang="de-DE" baseline="0" dirty="0"/>
              <a:t> </a:t>
            </a:r>
            <a:r>
              <a:rPr lang="de-DE" altLang="de-DE" baseline="0" dirty="0" err="1"/>
              <a:t>good</a:t>
            </a:r>
            <a:r>
              <a:rPr lang="de-DE" altLang="de-DE" baseline="0" dirty="0"/>
              <a:t> in </a:t>
            </a:r>
            <a:r>
              <a:rPr lang="de-DE" altLang="de-DE" baseline="0" dirty="0" err="1"/>
              <a:t>your</a:t>
            </a:r>
            <a:r>
              <a:rPr lang="de-DE" altLang="de-DE" baseline="0" dirty="0"/>
              <a:t> final line - </a:t>
            </a:r>
            <a:r>
              <a:rPr lang="de-DE" altLang="de-DE" baseline="0" dirty="0" err="1"/>
              <a:t>practice</a:t>
            </a:r>
            <a:r>
              <a:rPr lang="de-DE" altLang="de-DE" baseline="0" dirty="0"/>
              <a:t> it </a:t>
            </a:r>
            <a:r>
              <a:rPr lang="de-DE" altLang="de-DE" baseline="0" dirty="0" err="1"/>
              <a:t>carefully</a:t>
            </a:r>
            <a:endParaRPr lang="de-DE" altLang="de-DE"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877" indent="-285722">
              <a:defRPr sz="2400">
                <a:solidFill>
                  <a:schemeClr val="tx1"/>
                </a:solidFill>
                <a:latin typeface="Times New Roman" pitchFamily="18" charset="0"/>
              </a:defRPr>
            </a:lvl2pPr>
            <a:lvl3pPr marL="1142888" indent="-228578">
              <a:defRPr sz="2400">
                <a:solidFill>
                  <a:schemeClr val="tx1"/>
                </a:solidFill>
                <a:latin typeface="Times New Roman" pitchFamily="18" charset="0"/>
              </a:defRPr>
            </a:lvl3pPr>
            <a:lvl4pPr marL="1600043" indent="-228578">
              <a:defRPr sz="2400">
                <a:solidFill>
                  <a:schemeClr val="tx1"/>
                </a:solidFill>
                <a:latin typeface="Times New Roman" pitchFamily="18" charset="0"/>
              </a:defRPr>
            </a:lvl4pPr>
            <a:lvl5pPr marL="2057198" indent="-228578">
              <a:defRPr sz="2400">
                <a:solidFill>
                  <a:schemeClr val="tx1"/>
                </a:solidFill>
                <a:latin typeface="Times New Roman" pitchFamily="18" charset="0"/>
              </a:defRPr>
            </a:lvl5pPr>
            <a:lvl6pPr marL="2514353" indent="-228578" eaLnBrk="0" fontAlgn="base" hangingPunct="0">
              <a:spcBef>
                <a:spcPct val="0"/>
              </a:spcBef>
              <a:spcAft>
                <a:spcPct val="0"/>
              </a:spcAft>
              <a:defRPr sz="2400">
                <a:solidFill>
                  <a:schemeClr val="tx1"/>
                </a:solidFill>
                <a:latin typeface="Times New Roman" pitchFamily="18" charset="0"/>
              </a:defRPr>
            </a:lvl6pPr>
            <a:lvl7pPr marL="2971509" indent="-228578" eaLnBrk="0" fontAlgn="base" hangingPunct="0">
              <a:spcBef>
                <a:spcPct val="0"/>
              </a:spcBef>
              <a:spcAft>
                <a:spcPct val="0"/>
              </a:spcAft>
              <a:defRPr sz="2400">
                <a:solidFill>
                  <a:schemeClr val="tx1"/>
                </a:solidFill>
                <a:latin typeface="Times New Roman" pitchFamily="18" charset="0"/>
              </a:defRPr>
            </a:lvl7pPr>
            <a:lvl8pPr marL="3428664" indent="-228578" eaLnBrk="0" fontAlgn="base" hangingPunct="0">
              <a:spcBef>
                <a:spcPct val="0"/>
              </a:spcBef>
              <a:spcAft>
                <a:spcPct val="0"/>
              </a:spcAft>
              <a:defRPr sz="2400">
                <a:solidFill>
                  <a:schemeClr val="tx1"/>
                </a:solidFill>
                <a:latin typeface="Times New Roman" pitchFamily="18" charset="0"/>
              </a:defRPr>
            </a:lvl8pPr>
            <a:lvl9pPr marL="3885819" indent="-228578" eaLnBrk="0" fontAlgn="base" hangingPunct="0">
              <a:spcBef>
                <a:spcPct val="0"/>
              </a:spcBef>
              <a:spcAft>
                <a:spcPct val="0"/>
              </a:spcAft>
              <a:defRPr sz="2400">
                <a:solidFill>
                  <a:schemeClr val="tx1"/>
                </a:solidFill>
                <a:latin typeface="Times New Roman" pitchFamily="18" charset="0"/>
              </a:defRPr>
            </a:lvl9pPr>
          </a:lstStyle>
          <a:p>
            <a:fld id="{DB0C8897-C5ED-44D1-AE04-23E0623F8FD9}" type="slidenum">
              <a:rPr lang="en-US" altLang="de-DE" sz="1300"/>
              <a:pPr/>
              <a:t>57</a:t>
            </a:fld>
            <a:endParaRPr lang="en-US" altLang="de-DE" sz="1300"/>
          </a:p>
        </p:txBody>
      </p:sp>
      <p:sp>
        <p:nvSpPr>
          <p:cNvPr id="880643" name="Rectangle 2"/>
          <p:cNvSpPr>
            <a:spLocks noGrp="1" noRot="1" noChangeAspect="1" noChangeArrowheads="1" noTextEdit="1"/>
          </p:cNvSpPr>
          <p:nvPr>
            <p:ph type="sldImg"/>
          </p:nvPr>
        </p:nvSpPr>
        <p:spPr>
          <a:xfrm>
            <a:off x="139700" y="768350"/>
            <a:ext cx="6819900" cy="3836988"/>
          </a:xfrm>
          <a:ln/>
        </p:spPr>
      </p:sp>
      <p:sp>
        <p:nvSpPr>
          <p:cNvPr id="880644" name="Rectangle 3"/>
          <p:cNvSpPr>
            <a:spLocks noGrp="1" noChangeArrowheads="1"/>
          </p:cNvSpPr>
          <p:nvPr>
            <p:ph type="body" idx="1"/>
          </p:nvPr>
        </p:nvSpPr>
        <p:spPr>
          <a:xfrm>
            <a:off x="1" y="4672015"/>
            <a:ext cx="7099300" cy="5197475"/>
          </a:xfrm>
          <a:noFill/>
        </p:spPr>
        <p:txBody>
          <a:bodyPr/>
          <a:lstStyle/>
          <a:p>
            <a:endParaRPr lang="de-DE" altLang="de-DE" sz="1700" dirty="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58</a:t>
            </a:fld>
            <a:endParaRPr lang="en-US" altLang="de-DE" sz="130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pPr>
              <a:lnSpc>
                <a:spcPct val="130000"/>
              </a:lnSpc>
            </a:pPr>
            <a:r>
              <a:rPr lang="de-DE" sz="2800" dirty="0">
                <a:latin typeface="Arial" panose="020B0604020202020204" pitchFamily="34" charset="0"/>
                <a:cs typeface="Arial" panose="020B0604020202020204" pitchFamily="34" charset="0"/>
              </a:rPr>
              <a:t>Relationship Building</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err="1"/>
              <a:t>Choos</a:t>
            </a:r>
            <a:r>
              <a:rPr lang="de-DE" baseline="0" dirty="0" err="1"/>
              <a:t>e</a:t>
            </a:r>
            <a:r>
              <a:rPr lang="de-DE" baseline="0" dirty="0"/>
              <a:t> the </a:t>
            </a:r>
            <a:r>
              <a:rPr lang="de-DE" baseline="0" dirty="0" err="1"/>
              <a:t>tips</a:t>
            </a:r>
            <a:r>
              <a:rPr lang="de-DE" baseline="0" dirty="0"/>
              <a:t> and </a:t>
            </a:r>
            <a:r>
              <a:rPr lang="de-DE" baseline="0" dirty="0" err="1"/>
              <a:t>tools</a:t>
            </a:r>
            <a:r>
              <a:rPr lang="de-DE" baseline="0" dirty="0"/>
              <a:t> </a:t>
            </a:r>
            <a:r>
              <a:rPr lang="de-DE" baseline="0" dirty="0" err="1"/>
              <a:t>that</a:t>
            </a:r>
            <a:r>
              <a:rPr lang="de-DE" baseline="0" dirty="0"/>
              <a:t> will </a:t>
            </a:r>
            <a:r>
              <a:rPr lang="de-DE" baseline="0" dirty="0" err="1"/>
              <a:t>propel</a:t>
            </a:r>
            <a:r>
              <a:rPr lang="de-DE" baseline="0" dirty="0"/>
              <a:t> </a:t>
            </a:r>
            <a:r>
              <a:rPr lang="de-DE" baseline="0" dirty="0" err="1"/>
              <a:t>you</a:t>
            </a:r>
            <a:r>
              <a:rPr lang="de-DE" baseline="0" dirty="0"/>
              <a:t> </a:t>
            </a:r>
            <a:r>
              <a:rPr lang="de-DE" baseline="0" dirty="0" err="1"/>
              <a:t>forward</a:t>
            </a:r>
            <a:r>
              <a:rPr lang="de-DE" baseline="0" dirty="0"/>
              <a:t> (on </a:t>
            </a:r>
            <a:r>
              <a:rPr lang="de-DE" baseline="0" dirty="0" err="1"/>
              <a:t>your</a:t>
            </a:r>
            <a:r>
              <a:rPr lang="de-DE" baseline="0" dirty="0"/>
              <a:t> </a:t>
            </a:r>
            <a:r>
              <a:rPr lang="de-DE" baseline="0" dirty="0" err="1"/>
              <a:t>road</a:t>
            </a:r>
            <a:r>
              <a:rPr lang="de-DE" baseline="0" dirty="0"/>
              <a:t> </a:t>
            </a:r>
            <a:r>
              <a:rPr lang="de-DE" baseline="0"/>
              <a:t>to excellence)</a:t>
            </a:r>
            <a:endParaRPr lang="de-DE" baseline="0" dirty="0"/>
          </a:p>
          <a:p>
            <a:r>
              <a:rPr lang="de-DE" baseline="0" dirty="0"/>
              <a:t>and </a:t>
            </a:r>
            <a:r>
              <a:rPr lang="de-DE" baseline="0" dirty="0" err="1"/>
              <a:t>help</a:t>
            </a:r>
            <a:r>
              <a:rPr lang="de-DE" baseline="0" dirty="0"/>
              <a:t> </a:t>
            </a:r>
            <a:r>
              <a:rPr lang="de-DE" baseline="0" dirty="0" err="1"/>
              <a:t>you</a:t>
            </a:r>
            <a:r>
              <a:rPr lang="de-DE" baseline="0" dirty="0"/>
              <a:t> to </a:t>
            </a:r>
            <a:r>
              <a:rPr lang="de-DE" baseline="0" dirty="0" err="1"/>
              <a:t>move</a:t>
            </a:r>
            <a:r>
              <a:rPr lang="de-DE" baseline="0" dirty="0"/>
              <a:t> to the </a:t>
            </a:r>
            <a:r>
              <a:rPr lang="de-DE" baseline="0" dirty="0" err="1"/>
              <a:t>next</a:t>
            </a:r>
            <a:r>
              <a:rPr lang="de-DE" baseline="0" dirty="0"/>
              <a:t> </a:t>
            </a:r>
            <a:r>
              <a:rPr lang="de-DE" baseline="0" dirty="0" err="1"/>
              <a:t>level</a:t>
            </a:r>
            <a:r>
              <a:rPr lang="de-DE" baseline="0" dirty="0"/>
              <a:t>.</a:t>
            </a:r>
          </a:p>
          <a:p>
            <a:r>
              <a:rPr lang="de-DE" baseline="0" dirty="0"/>
              <a:t>I </a:t>
            </a:r>
            <a:r>
              <a:rPr lang="de-DE" baseline="0" dirty="0" err="1"/>
              <a:t>wish</a:t>
            </a:r>
            <a:r>
              <a:rPr lang="de-DE" baseline="0" dirty="0"/>
              <a:t> </a:t>
            </a:r>
            <a:r>
              <a:rPr lang="de-DE" baseline="0" dirty="0" err="1"/>
              <a:t>you</a:t>
            </a:r>
            <a:r>
              <a:rPr lang="de-DE" baseline="0" dirty="0"/>
              <a:t> all the </a:t>
            </a:r>
            <a:r>
              <a:rPr lang="de-DE" baseline="0" dirty="0" err="1"/>
              <a:t>best</a:t>
            </a:r>
            <a:r>
              <a:rPr lang="de-DE" baseline="0" dirty="0"/>
              <a:t>!</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59</a:t>
            </a:fld>
            <a:endParaRPr lang="de-DE"/>
          </a:p>
        </p:txBody>
      </p:sp>
    </p:spTree>
    <p:extLst>
      <p:ext uri="{BB962C8B-B14F-4D97-AF65-F5344CB8AC3E}">
        <p14:creationId xmlns:p14="http://schemas.microsoft.com/office/powerpoint/2010/main" val="39596091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en-US" sz="2200" dirty="0"/>
              <a:t>Legal or regulatory or psychological pressure to add many details to your charts</a:t>
            </a:r>
          </a:p>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63</a:t>
            </a:fld>
            <a:endParaRPr lang="de-DE"/>
          </a:p>
        </p:txBody>
      </p:sp>
    </p:spTree>
    <p:extLst>
      <p:ext uri="{BB962C8B-B14F-4D97-AF65-F5344CB8AC3E}">
        <p14:creationId xmlns:p14="http://schemas.microsoft.com/office/powerpoint/2010/main" val="39946939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Things</a:t>
            </a:r>
            <a:r>
              <a:rPr lang="de-DE" baseline="0" dirty="0"/>
              <a:t> </a:t>
            </a:r>
            <a:r>
              <a:rPr lang="de-DE" baseline="0" dirty="0" err="1"/>
              <a:t>that</a:t>
            </a:r>
            <a:r>
              <a:rPr lang="de-DE" baseline="0" dirty="0"/>
              <a:t> </a:t>
            </a:r>
            <a:r>
              <a:rPr lang="de-DE" baseline="0" dirty="0" err="1"/>
              <a:t>are</a:t>
            </a:r>
            <a:r>
              <a:rPr lang="de-DE" baseline="0" dirty="0"/>
              <a:t> </a:t>
            </a:r>
            <a:r>
              <a:rPr lang="de-DE" baseline="0" dirty="0" err="1"/>
              <a:t>completely</a:t>
            </a:r>
            <a:r>
              <a:rPr lang="de-DE" baseline="0" dirty="0"/>
              <a:t> out of </a:t>
            </a:r>
            <a:r>
              <a:rPr lang="de-DE" baseline="0" dirty="0" err="1"/>
              <a:t>your</a:t>
            </a:r>
            <a:r>
              <a:rPr lang="de-DE" baseline="0" dirty="0"/>
              <a:t> </a:t>
            </a:r>
            <a:r>
              <a:rPr lang="de-DE" baseline="0" dirty="0" err="1"/>
              <a:t>control</a:t>
            </a:r>
            <a:r>
              <a:rPr lang="de-DE" baseline="0" dirty="0"/>
              <a:t> </a:t>
            </a:r>
            <a:r>
              <a:rPr lang="de-DE" baseline="0" dirty="0" err="1"/>
              <a:t>may</a:t>
            </a:r>
            <a:r>
              <a:rPr lang="de-DE" baseline="0" dirty="0"/>
              <a:t> go </a:t>
            </a:r>
            <a:r>
              <a:rPr lang="de-DE" baseline="0" dirty="0" err="1"/>
              <a:t>wrong</a:t>
            </a:r>
            <a:r>
              <a:rPr lang="de-DE" baseline="0" dirty="0"/>
              <a:t>.</a:t>
            </a:r>
          </a:p>
          <a:p>
            <a:r>
              <a:rPr lang="de-DE" baseline="0" dirty="0"/>
              <a:t>Something </a:t>
            </a:r>
            <a:r>
              <a:rPr lang="de-DE" baseline="0" dirty="0" err="1"/>
              <a:t>happens</a:t>
            </a:r>
            <a:r>
              <a:rPr lang="de-DE" baseline="0" dirty="0"/>
              <a:t> </a:t>
            </a:r>
            <a:r>
              <a:rPr lang="de-DE" baseline="0" dirty="0" err="1"/>
              <a:t>you</a:t>
            </a:r>
            <a:r>
              <a:rPr lang="de-DE" baseline="0" dirty="0"/>
              <a:t> </a:t>
            </a:r>
            <a:r>
              <a:rPr lang="de-DE" baseline="0" dirty="0" err="1"/>
              <a:t>need</a:t>
            </a:r>
            <a:r>
              <a:rPr lang="de-DE" baseline="0" dirty="0"/>
              <a:t> to </a:t>
            </a:r>
            <a:r>
              <a:rPr lang="de-DE" baseline="0" dirty="0" err="1"/>
              <a:t>cope</a:t>
            </a:r>
            <a:r>
              <a:rPr lang="de-DE" baseline="0" dirty="0"/>
              <a:t> </a:t>
            </a:r>
            <a:r>
              <a:rPr lang="de-DE" baseline="0" dirty="0" err="1"/>
              <a:t>with</a:t>
            </a:r>
            <a:r>
              <a:rPr lang="de-DE" baseline="0" dirty="0"/>
              <a:t>.</a:t>
            </a:r>
          </a:p>
          <a:p>
            <a:r>
              <a:rPr lang="de-DE" baseline="0" dirty="0" err="1"/>
              <a:t>Examples</a:t>
            </a:r>
            <a:r>
              <a:rPr lang="de-DE" baseline="0" dirty="0"/>
              <a:t>: Power </a:t>
            </a:r>
            <a:r>
              <a:rPr lang="de-DE" baseline="0" dirty="0" err="1"/>
              <a:t>cut</a:t>
            </a:r>
            <a:endParaRPr lang="de-DE" baseline="0" dirty="0"/>
          </a:p>
          <a:p>
            <a:r>
              <a:rPr lang="de-DE" baseline="0" dirty="0"/>
              <a:t>The </a:t>
            </a:r>
            <a:r>
              <a:rPr lang="de-DE" baseline="0" dirty="0" err="1"/>
              <a:t>bulb</a:t>
            </a:r>
            <a:r>
              <a:rPr lang="de-DE" baseline="0" dirty="0"/>
              <a:t> </a:t>
            </a:r>
            <a:r>
              <a:rPr lang="de-DE" baseline="0" dirty="0" err="1"/>
              <a:t>blows</a:t>
            </a:r>
            <a:r>
              <a:rPr lang="de-DE" baseline="0" dirty="0"/>
              <a:t> in the </a:t>
            </a:r>
            <a:r>
              <a:rPr lang="de-DE" baseline="0" dirty="0" err="1"/>
              <a:t>projector</a:t>
            </a:r>
            <a:endParaRPr lang="de-DE" baseline="0" dirty="0"/>
          </a:p>
          <a:p>
            <a:r>
              <a:rPr lang="de-DE" baseline="0" dirty="0"/>
              <a:t>The </a:t>
            </a:r>
            <a:r>
              <a:rPr lang="de-DE" baseline="0" dirty="0" err="1"/>
              <a:t>fire</a:t>
            </a:r>
            <a:r>
              <a:rPr lang="de-DE" baseline="0" dirty="0"/>
              <a:t> </a:t>
            </a:r>
            <a:r>
              <a:rPr lang="de-DE" baseline="0" dirty="0" err="1"/>
              <a:t>alarm</a:t>
            </a:r>
            <a:r>
              <a:rPr lang="de-DE" baseline="0" dirty="0"/>
              <a:t> </a:t>
            </a:r>
            <a:r>
              <a:rPr lang="de-DE" baseline="0" dirty="0" err="1"/>
              <a:t>blows</a:t>
            </a:r>
            <a:r>
              <a:rPr lang="de-DE" baseline="0" dirty="0"/>
              <a:t> off.</a:t>
            </a:r>
          </a:p>
          <a:p>
            <a:r>
              <a:rPr lang="de-DE" baseline="0" dirty="0" err="1"/>
              <a:t>Your</a:t>
            </a:r>
            <a:r>
              <a:rPr lang="de-DE" baseline="0" dirty="0"/>
              <a:t> </a:t>
            </a:r>
            <a:r>
              <a:rPr lang="de-DE" baseline="0" dirty="0" err="1"/>
              <a:t>laptop</a:t>
            </a:r>
            <a:r>
              <a:rPr lang="de-DE" baseline="0" dirty="0"/>
              <a:t> is not </a:t>
            </a:r>
            <a:r>
              <a:rPr lang="de-DE" baseline="0" dirty="0" err="1"/>
              <a:t>compatible</a:t>
            </a:r>
            <a:r>
              <a:rPr lang="de-DE" baseline="0" dirty="0"/>
              <a:t> </a:t>
            </a:r>
            <a:r>
              <a:rPr lang="de-DE" baseline="0" dirty="0" err="1"/>
              <a:t>with</a:t>
            </a:r>
            <a:r>
              <a:rPr lang="de-DE" baseline="0" dirty="0"/>
              <a:t> the </a:t>
            </a:r>
            <a:r>
              <a:rPr lang="de-DE" baseline="0" dirty="0" err="1"/>
              <a:t>beamer</a:t>
            </a:r>
            <a:r>
              <a:rPr lang="de-DE" baseline="0" dirty="0"/>
              <a:t>.</a:t>
            </a:r>
          </a:p>
          <a:p>
            <a:r>
              <a:rPr lang="de-DE" baseline="0" dirty="0"/>
              <a:t>First of all: </a:t>
            </a:r>
            <a:r>
              <a:rPr lang="de-DE" baseline="0" dirty="0" err="1"/>
              <a:t>Stay</a:t>
            </a:r>
            <a:r>
              <a:rPr lang="de-DE" baseline="0" dirty="0"/>
              <a:t> </a:t>
            </a:r>
            <a:r>
              <a:rPr lang="de-DE" baseline="0" dirty="0" err="1"/>
              <a:t>calm</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64</a:t>
            </a:fld>
            <a:endParaRPr lang="de-DE"/>
          </a:p>
        </p:txBody>
      </p:sp>
    </p:spTree>
    <p:extLst>
      <p:ext uri="{BB962C8B-B14F-4D97-AF65-F5344CB8AC3E}">
        <p14:creationId xmlns:p14="http://schemas.microsoft.com/office/powerpoint/2010/main" val="693666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29A750-68F4-488C-A976-B74CA1034446}" type="slidenum">
              <a:rPr lang="en-GB" altLang="de-DE"/>
              <a:pPr/>
              <a:t>4</a:t>
            </a:fld>
            <a:endParaRPr lang="en-GB" altLang="de-DE"/>
          </a:p>
        </p:txBody>
      </p:sp>
      <p:sp>
        <p:nvSpPr>
          <p:cNvPr id="9762818" name="Rectangle 1026"/>
          <p:cNvSpPr>
            <a:spLocks noGrp="1" noRot="1" noChangeAspect="1" noChangeArrowheads="1" noTextEdit="1"/>
          </p:cNvSpPr>
          <p:nvPr>
            <p:ph type="sldImg"/>
          </p:nvPr>
        </p:nvSpPr>
        <p:spPr>
          <a:xfrm>
            <a:off x="139700" y="768350"/>
            <a:ext cx="6819900" cy="3836988"/>
          </a:xfrm>
          <a:ln/>
        </p:spPr>
      </p:sp>
      <p:sp>
        <p:nvSpPr>
          <p:cNvPr id="9762819" name="Rectangle 1027"/>
          <p:cNvSpPr>
            <a:spLocks noGrp="1" noChangeArrowheads="1"/>
          </p:cNvSpPr>
          <p:nvPr>
            <p:ph type="body" idx="1"/>
          </p:nvPr>
        </p:nvSpPr>
        <p:spPr/>
        <p:txBody>
          <a:bodyPr/>
          <a:lstStyle/>
          <a:p>
            <a:r>
              <a:rPr lang="de-DE" altLang="de-DE" sz="3000" dirty="0" err="1">
                <a:latin typeface="Arial" charset="0"/>
              </a:rPr>
              <a:t>Get</a:t>
            </a:r>
            <a:r>
              <a:rPr lang="de-DE" altLang="de-DE" sz="3000" dirty="0">
                <a:latin typeface="Arial" charset="0"/>
              </a:rPr>
              <a:t> </a:t>
            </a:r>
            <a:r>
              <a:rPr lang="de-DE" altLang="de-DE" sz="3000" dirty="0" err="1">
                <a:latin typeface="Arial" charset="0"/>
              </a:rPr>
              <a:t>room</a:t>
            </a:r>
            <a:r>
              <a:rPr lang="de-DE" altLang="de-DE" sz="3000" dirty="0">
                <a:latin typeface="Arial" charset="0"/>
              </a:rPr>
              <a:t> </a:t>
            </a:r>
            <a:r>
              <a:rPr lang="de-DE" altLang="de-DE" sz="3000" dirty="0" err="1">
                <a:latin typeface="Arial" charset="0"/>
              </a:rPr>
              <a:t>temperature</a:t>
            </a:r>
            <a:r>
              <a:rPr lang="de-DE" altLang="de-DE" sz="3000" baseline="0" dirty="0">
                <a:latin typeface="Arial" charset="0"/>
              </a:rPr>
              <a:t> </a:t>
            </a:r>
            <a:r>
              <a:rPr lang="de-DE" altLang="de-DE" sz="3000" baseline="0" dirty="0" err="1">
                <a:latin typeface="Arial" charset="0"/>
              </a:rPr>
              <a:t>water</a:t>
            </a:r>
            <a:r>
              <a:rPr lang="de-DE" altLang="de-DE" sz="3000" baseline="0" dirty="0">
                <a:latin typeface="Arial" charset="0"/>
              </a:rPr>
              <a:t>.</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66</a:t>
            </a:fld>
            <a:endParaRPr lang="de-DE"/>
          </a:p>
        </p:txBody>
      </p:sp>
    </p:spTree>
    <p:extLst>
      <p:ext uri="{BB962C8B-B14F-4D97-AF65-F5344CB8AC3E}">
        <p14:creationId xmlns:p14="http://schemas.microsoft.com/office/powerpoint/2010/main" val="25912516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en-GB" noProof="0" dirty="0"/>
              <a:t>Let me tell you a real story</a:t>
            </a:r>
            <a:r>
              <a:rPr lang="en-GB" baseline="0" noProof="0" dirty="0"/>
              <a:t> that happened at a conference in Frankfurt last month. I was the master of ceremony (in German: Der Moderator). One of the speakers that was due to start at 2 pm arrived just 2 minutes prior to the start of his presentation - and that was the first thing he said. The consequence: We will never invite him again.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Therefore: Never ask for more time</a:t>
            </a:r>
          </a:p>
          <a:p>
            <a:endParaRPr lang="en-GB" baseline="0" noProof="0" dirty="0"/>
          </a:p>
        </p:txBody>
      </p:sp>
      <p:sp>
        <p:nvSpPr>
          <p:cNvPr id="4" name="Foliennummernplatzhalter 3"/>
          <p:cNvSpPr>
            <a:spLocks noGrp="1"/>
          </p:cNvSpPr>
          <p:nvPr>
            <p:ph type="sldNum" sz="quarter" idx="10"/>
          </p:nvPr>
        </p:nvSpPr>
        <p:spPr/>
        <p:txBody>
          <a:bodyPr/>
          <a:lstStyle/>
          <a:p>
            <a:fld id="{E07ABD7B-C8A9-41EE-BEF9-8E378B2CEADA}" type="slidenum">
              <a:rPr lang="de-DE" smtClean="0"/>
              <a:t>72</a:t>
            </a:fld>
            <a:endParaRPr lang="de-DE"/>
          </a:p>
        </p:txBody>
      </p:sp>
    </p:spTree>
    <p:extLst>
      <p:ext uri="{BB962C8B-B14F-4D97-AF65-F5344CB8AC3E}">
        <p14:creationId xmlns:p14="http://schemas.microsoft.com/office/powerpoint/2010/main" val="31657061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73</a:t>
            </a:fld>
            <a:endParaRPr lang="de-DE"/>
          </a:p>
        </p:txBody>
      </p:sp>
    </p:spTree>
    <p:extLst>
      <p:ext uri="{BB962C8B-B14F-4D97-AF65-F5344CB8AC3E}">
        <p14:creationId xmlns:p14="http://schemas.microsoft.com/office/powerpoint/2010/main" val="31657061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74</a:t>
            </a:fld>
            <a:endParaRPr lang="de-DE"/>
          </a:p>
        </p:txBody>
      </p:sp>
    </p:spTree>
    <p:extLst>
      <p:ext uri="{BB962C8B-B14F-4D97-AF65-F5344CB8AC3E}">
        <p14:creationId xmlns:p14="http://schemas.microsoft.com/office/powerpoint/2010/main" val="4521514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B89799-674A-43B3-B04D-3CA6E7E203D3}" type="slidenum">
              <a:rPr lang="en-GB" altLang="de-DE"/>
              <a:pPr/>
              <a:t>75</a:t>
            </a:fld>
            <a:endParaRPr lang="en-GB" altLang="de-DE"/>
          </a:p>
        </p:txBody>
      </p:sp>
      <p:sp>
        <p:nvSpPr>
          <p:cNvPr id="9155586" name="Rectangle 2"/>
          <p:cNvSpPr>
            <a:spLocks noGrp="1" noRot="1" noChangeAspect="1" noChangeArrowheads="1" noTextEdit="1"/>
          </p:cNvSpPr>
          <p:nvPr>
            <p:ph type="sldImg"/>
          </p:nvPr>
        </p:nvSpPr>
        <p:spPr>
          <a:xfrm>
            <a:off x="139700" y="768350"/>
            <a:ext cx="6819900" cy="3836988"/>
          </a:xfrm>
          <a:ln/>
        </p:spPr>
      </p:sp>
      <p:sp>
        <p:nvSpPr>
          <p:cNvPr id="9155587" name="Rectangle 3"/>
          <p:cNvSpPr>
            <a:spLocks noGrp="1" noChangeArrowheads="1"/>
          </p:cNvSpPr>
          <p:nvPr>
            <p:ph type="body" idx="1"/>
          </p:nvPr>
        </p:nvSpPr>
        <p:spPr/>
        <p:txBody>
          <a:bodyPr/>
          <a:lstStyle/>
          <a:p>
            <a:pPr algn="l">
              <a:lnSpc>
                <a:spcPct val="150000"/>
              </a:lnSpc>
            </a:pPr>
            <a:r>
              <a:rPr lang="en-GB" altLang="de-DE" sz="1200" dirty="0">
                <a:latin typeface="Arial" charset="0"/>
              </a:rPr>
              <a:t>The audience</a:t>
            </a:r>
            <a:r>
              <a:rPr lang="en-GB" altLang="de-DE" sz="1200" baseline="0" dirty="0">
                <a:latin typeface="Arial" charset="0"/>
              </a:rPr>
              <a:t> will be grateful to you</a:t>
            </a:r>
          </a:p>
          <a:p>
            <a:pPr algn="l">
              <a:lnSpc>
                <a:spcPct val="150000"/>
              </a:lnSpc>
            </a:pPr>
            <a:r>
              <a:rPr lang="en-GB" altLang="de-DE" sz="1200" dirty="0">
                <a:latin typeface="Arial" charset="0"/>
              </a:rPr>
              <a:t>Avoid: </a:t>
            </a:r>
          </a:p>
          <a:p>
            <a:pPr algn="l">
              <a:lnSpc>
                <a:spcPct val="150000"/>
              </a:lnSpc>
            </a:pPr>
            <a:r>
              <a:rPr lang="en-GB" altLang="de-DE" sz="1200" dirty="0">
                <a:latin typeface="Arial" charset="0"/>
              </a:rPr>
              <a:t>Rushing to the End</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en-GB" noProof="0" dirty="0"/>
              <a:t>If you need</a:t>
            </a:r>
            <a:r>
              <a:rPr lang="en-GB" baseline="0" noProof="0" dirty="0"/>
              <a:t> more time, choose the  second option.</a:t>
            </a:r>
            <a:endParaRPr lang="en-GB" noProof="0" dirty="0"/>
          </a:p>
          <a:p>
            <a:r>
              <a:rPr lang="en-GB" noProof="0" dirty="0"/>
              <a:t>This give you a few seconds</a:t>
            </a:r>
            <a:r>
              <a:rPr lang="en-GB" baseline="0" noProof="0" dirty="0"/>
              <a:t> to think about the answer you are about to give</a:t>
            </a:r>
          </a:p>
          <a:p>
            <a:r>
              <a:rPr lang="en-GB" baseline="0" noProof="0" dirty="0"/>
              <a:t>And shows that you appreciate the person asking the question.</a:t>
            </a:r>
            <a:endParaRPr lang="en-GB" noProof="0" dirty="0"/>
          </a:p>
          <a:p>
            <a:r>
              <a:rPr lang="en-GB" noProof="0" dirty="0"/>
              <a:t>Of course you need to anticipate</a:t>
            </a:r>
            <a:r>
              <a:rPr lang="en-GB" baseline="0" noProof="0" dirty="0"/>
              <a:t> questions that might be asked.</a:t>
            </a:r>
          </a:p>
          <a:p>
            <a:r>
              <a:rPr lang="en-GB" baseline="0" noProof="0" dirty="0"/>
              <a:t>And of</a:t>
            </a:r>
            <a:r>
              <a:rPr lang="en-GB" noProof="0" dirty="0"/>
              <a:t> course </a:t>
            </a:r>
            <a:r>
              <a:rPr lang="en-GB" baseline="0" noProof="0" dirty="0"/>
              <a:t>you have prepared answers to these questions.</a:t>
            </a:r>
          </a:p>
          <a:p>
            <a:endParaRPr lang="en-GB" baseline="0" noProof="0" dirty="0"/>
          </a:p>
          <a:p>
            <a:r>
              <a:rPr lang="en-GB" baseline="0" noProof="0" dirty="0"/>
              <a:t>By the way: The last statement is a very suitable statement for an intense question and answer session, if the speaker that is to follow you - has not turned up and therefore cannot start his speech on time. That's when the chairperson or the organizer ask you to prolong your presentation.</a:t>
            </a:r>
            <a:endParaRPr lang="en-GB" noProof="0" dirty="0"/>
          </a:p>
        </p:txBody>
      </p:sp>
      <p:sp>
        <p:nvSpPr>
          <p:cNvPr id="4" name="Foliennummernplatzhalter 3"/>
          <p:cNvSpPr>
            <a:spLocks noGrp="1"/>
          </p:cNvSpPr>
          <p:nvPr>
            <p:ph type="sldNum" sz="quarter" idx="10"/>
          </p:nvPr>
        </p:nvSpPr>
        <p:spPr/>
        <p:txBody>
          <a:bodyPr/>
          <a:lstStyle/>
          <a:p>
            <a:fld id="{E07ABD7B-C8A9-41EE-BEF9-8E378B2CEADA}" type="slidenum">
              <a:rPr lang="de-DE" smtClean="0"/>
              <a:t>77</a:t>
            </a:fld>
            <a:endParaRPr lang="de-DE"/>
          </a:p>
        </p:txBody>
      </p:sp>
    </p:spTree>
    <p:extLst>
      <p:ext uri="{BB962C8B-B14F-4D97-AF65-F5344CB8AC3E}">
        <p14:creationId xmlns:p14="http://schemas.microsoft.com/office/powerpoint/2010/main" val="11064953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78</a:t>
            </a:fld>
            <a:endParaRPr lang="de-DE"/>
          </a:p>
        </p:txBody>
      </p:sp>
    </p:spTree>
    <p:extLst>
      <p:ext uri="{BB962C8B-B14F-4D97-AF65-F5344CB8AC3E}">
        <p14:creationId xmlns:p14="http://schemas.microsoft.com/office/powerpoint/2010/main" val="6936665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200" dirty="0">
                <a:solidFill>
                  <a:srgbClr val="000000"/>
                </a:solidFill>
              </a:rPr>
              <a:t>Vincent van Gogh</a:t>
            </a:r>
          </a:p>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80</a:t>
            </a:fld>
            <a:endParaRPr lang="de-DE"/>
          </a:p>
        </p:txBody>
      </p:sp>
    </p:spTree>
    <p:extLst>
      <p:ext uri="{BB962C8B-B14F-4D97-AF65-F5344CB8AC3E}">
        <p14:creationId xmlns:p14="http://schemas.microsoft.com/office/powerpoint/2010/main" val="4748063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82</a:t>
            </a:fld>
            <a:endParaRPr lang="en-US" altLang="de-DE" sz="130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a:latin typeface="Arial" panose="020B0604020202020204" pitchFamily="34" charset="0"/>
                <a:cs typeface="Arial" panose="020B0604020202020204" pitchFamily="34" charset="0"/>
              </a:rPr>
              <a:t>Brilliant Presentation</a:t>
            </a:r>
            <a:endParaRPr lang="en-US" sz="2800" dirty="0">
              <a:latin typeface="Arial" panose="020B0604020202020204" pitchFamily="34" charset="0"/>
              <a:cs typeface="Arial" panose="020B0604020202020204" pitchFamily="34" charset="0"/>
            </a:endParaRPr>
          </a:p>
          <a:p>
            <a:endParaRPr lang="de-DE" altLang="de-DE" sz="2600" dirty="0">
              <a:latin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This</a:t>
            </a:r>
            <a:r>
              <a:rPr lang="de-DE" baseline="0" dirty="0"/>
              <a:t> positive </a:t>
            </a:r>
            <a:r>
              <a:rPr lang="de-DE" baseline="0" dirty="0" err="1"/>
              <a:t>visualization</a:t>
            </a:r>
            <a:r>
              <a:rPr lang="de-DE" baseline="0" dirty="0"/>
              <a:t> </a:t>
            </a:r>
            <a:r>
              <a:rPr lang="de-DE" baseline="0" dirty="0" err="1"/>
              <a:t>procedure</a:t>
            </a:r>
            <a:r>
              <a:rPr lang="de-DE" baseline="0" dirty="0"/>
              <a:t> </a:t>
            </a:r>
            <a:r>
              <a:rPr lang="de-DE" baseline="0" dirty="0" err="1"/>
              <a:t>sets</a:t>
            </a:r>
            <a:r>
              <a:rPr lang="de-DE" baseline="0" dirty="0"/>
              <a:t> </a:t>
            </a:r>
            <a:r>
              <a:rPr lang="de-DE" baseline="0" dirty="0" err="1"/>
              <a:t>you</a:t>
            </a:r>
            <a:r>
              <a:rPr lang="de-DE" baseline="0" dirty="0"/>
              <a:t> up for </a:t>
            </a:r>
            <a:r>
              <a:rPr lang="de-DE" baseline="0" dirty="0" err="1"/>
              <a:t>delivering</a:t>
            </a:r>
            <a:r>
              <a:rPr lang="de-DE" baseline="0" dirty="0"/>
              <a:t> a </a:t>
            </a:r>
            <a:r>
              <a:rPr lang="de-DE" baseline="0" dirty="0" err="1"/>
              <a:t>great</a:t>
            </a:r>
            <a:r>
              <a:rPr lang="de-DE" baseline="0" dirty="0"/>
              <a:t> </a:t>
            </a:r>
            <a:r>
              <a:rPr lang="de-DE" baseline="0" dirty="0" err="1"/>
              <a:t>speech</a:t>
            </a:r>
            <a:r>
              <a:rPr lang="de-DE" baseline="0" dirty="0"/>
              <a:t>.</a:t>
            </a:r>
          </a:p>
          <a:p>
            <a:r>
              <a:rPr lang="de-DE" baseline="0" dirty="0" err="1"/>
              <a:t>Put</a:t>
            </a:r>
            <a:r>
              <a:rPr lang="de-DE" baseline="0" dirty="0"/>
              <a:t> </a:t>
            </a:r>
            <a:r>
              <a:rPr lang="de-DE" baseline="0" dirty="0" err="1"/>
              <a:t>yourself</a:t>
            </a:r>
            <a:r>
              <a:rPr lang="de-DE" baseline="0" dirty="0"/>
              <a:t> in the </a:t>
            </a:r>
            <a:r>
              <a:rPr lang="de-DE" baseline="0" dirty="0" err="1"/>
              <a:t>emotion</a:t>
            </a:r>
            <a:r>
              <a:rPr lang="de-DE" baseline="0" dirty="0"/>
              <a:t> of the </a:t>
            </a:r>
            <a:r>
              <a:rPr lang="de-DE" baseline="0" dirty="0" err="1"/>
              <a:t>moment</a:t>
            </a:r>
            <a:r>
              <a:rPr lang="de-DE" baseline="0" dirty="0"/>
              <a:t>. </a:t>
            </a:r>
            <a:r>
              <a:rPr lang="de-DE" baseline="0" dirty="0" err="1"/>
              <a:t>That</a:t>
            </a:r>
            <a:r>
              <a:rPr lang="de-DE" baseline="0" dirty="0"/>
              <a:t> </a:t>
            </a:r>
            <a:r>
              <a:rPr lang="de-DE" baseline="0" dirty="0" err="1"/>
              <a:t>prepares</a:t>
            </a:r>
            <a:r>
              <a:rPr lang="de-DE" baseline="0" dirty="0"/>
              <a:t> </a:t>
            </a:r>
            <a:r>
              <a:rPr lang="de-DE" baseline="0" dirty="0" err="1"/>
              <a:t>you</a:t>
            </a:r>
            <a:r>
              <a:rPr lang="de-DE" baseline="0" dirty="0"/>
              <a:t> for the </a:t>
            </a:r>
            <a:r>
              <a:rPr lang="de-DE" baseline="0" dirty="0" err="1"/>
              <a:t>rest</a:t>
            </a:r>
            <a:r>
              <a:rPr lang="de-DE" baseline="0" dirty="0"/>
              <a:t> of your </a:t>
            </a:r>
            <a:r>
              <a:rPr lang="de-DE" baseline="0" dirty="0" err="1"/>
              <a:t>performance</a:t>
            </a:r>
            <a:r>
              <a:rPr lang="de-DE" baseline="0" dirty="0"/>
              <a:t>.</a:t>
            </a:r>
          </a:p>
          <a:p>
            <a:r>
              <a:rPr lang="de-DE" baseline="0" dirty="0"/>
              <a:t>This </a:t>
            </a:r>
            <a:r>
              <a:rPr lang="de-DE" baseline="0" dirty="0" err="1"/>
              <a:t>helps</a:t>
            </a:r>
            <a:r>
              <a:rPr lang="de-DE" baseline="0" dirty="0"/>
              <a:t> </a:t>
            </a:r>
            <a:r>
              <a:rPr lang="de-DE" baseline="0" dirty="0" err="1"/>
              <a:t>you</a:t>
            </a:r>
            <a:r>
              <a:rPr lang="de-DE" baseline="0" dirty="0"/>
              <a:t> to relax.</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83</a:t>
            </a:fld>
            <a:endParaRPr lang="de-DE"/>
          </a:p>
        </p:txBody>
      </p:sp>
    </p:spTree>
    <p:extLst>
      <p:ext uri="{BB962C8B-B14F-4D97-AF65-F5344CB8AC3E}">
        <p14:creationId xmlns:p14="http://schemas.microsoft.com/office/powerpoint/2010/main" val="3885654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29A750-68F4-488C-A976-B74CA1034446}" type="slidenum">
              <a:rPr lang="en-GB" altLang="de-DE"/>
              <a:pPr/>
              <a:t>5</a:t>
            </a:fld>
            <a:endParaRPr lang="en-GB" altLang="de-DE"/>
          </a:p>
        </p:txBody>
      </p:sp>
      <p:sp>
        <p:nvSpPr>
          <p:cNvPr id="9762818" name="Rectangle 1026"/>
          <p:cNvSpPr>
            <a:spLocks noGrp="1" noRot="1" noChangeAspect="1" noChangeArrowheads="1" noTextEdit="1"/>
          </p:cNvSpPr>
          <p:nvPr>
            <p:ph type="sldImg"/>
          </p:nvPr>
        </p:nvSpPr>
        <p:spPr>
          <a:xfrm>
            <a:off x="139700" y="768350"/>
            <a:ext cx="6819900" cy="3836988"/>
          </a:xfrm>
          <a:ln/>
        </p:spPr>
      </p:sp>
      <p:sp>
        <p:nvSpPr>
          <p:cNvPr id="9762819" name="Rectangle 1027"/>
          <p:cNvSpPr>
            <a:spLocks noGrp="1" noChangeArrowheads="1"/>
          </p:cNvSpPr>
          <p:nvPr>
            <p:ph type="body" idx="1"/>
          </p:nvPr>
        </p:nvSpPr>
        <p:spPr/>
        <p:txBody>
          <a:bodyPr/>
          <a:lstStyle/>
          <a:p>
            <a:pPr algn="l"/>
            <a:r>
              <a:rPr lang="en-US" altLang="de-DE" sz="3000" dirty="0">
                <a:latin typeface="Arial" charset="0"/>
              </a:rPr>
              <a:t>Do</a:t>
            </a:r>
            <a:r>
              <a:rPr lang="en-US" altLang="de-DE" sz="3000" baseline="0" dirty="0">
                <a:latin typeface="Arial" charset="0"/>
              </a:rPr>
              <a:t> </a:t>
            </a:r>
            <a:r>
              <a:rPr lang="en-US" altLang="de-DE" sz="3000" baseline="0">
                <a:latin typeface="Arial" charset="0"/>
              </a:rPr>
              <a:t>not slur</a:t>
            </a:r>
            <a:endParaRPr lang="en-US" altLang="de-DE" sz="3000" dirty="0">
              <a:latin typeface="Arial"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Folienbildplatzhalter 1"/>
          <p:cNvSpPr>
            <a:spLocks noGrp="1" noRot="1" noChangeAspect="1" noTextEdit="1"/>
          </p:cNvSpPr>
          <p:nvPr>
            <p:ph type="sldImg"/>
          </p:nvPr>
        </p:nvSpPr>
        <p:spPr bwMode="auto">
          <a:xfrm>
            <a:off x="139700" y="768350"/>
            <a:ext cx="6819900"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50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de-DE" sz="1600" b="1" noProof="0" dirty="0">
              <a:solidFill>
                <a:schemeClr val="tx1"/>
              </a:solidFill>
              <a:latin typeface="Arial" pitchFamily="34" charset="0"/>
              <a:cs typeface="Arial" panose="020B0604020202020204" pitchFamily="34" charset="0"/>
            </a:endParaRPr>
          </a:p>
          <a:p>
            <a:r>
              <a:rPr lang="en-GB" altLang="de-DE" sz="1800" b="0" noProof="0" dirty="0">
                <a:solidFill>
                  <a:schemeClr val="tx1"/>
                </a:solidFill>
                <a:latin typeface="Arial" pitchFamily="34" charset="0"/>
                <a:cs typeface="Arial" panose="020B0604020202020204" pitchFamily="34" charset="0"/>
              </a:rPr>
              <a:t>You are working in an environment that is both </a:t>
            </a:r>
            <a:r>
              <a:rPr lang="de-DE" sz="1800" b="0" dirty="0" err="1">
                <a:solidFill>
                  <a:schemeClr val="tx1"/>
                </a:solidFill>
                <a:latin typeface="Arial" panose="020B0604020202020204" pitchFamily="34" charset="0"/>
                <a:cs typeface="Arial" panose="020B0604020202020204" pitchFamily="34" charset="0"/>
              </a:rPr>
              <a:t>collegial-cooperative</a:t>
            </a:r>
            <a:r>
              <a:rPr lang="en-GB" altLang="de-DE" sz="1800" b="0" baseline="0" noProof="0" dirty="0">
                <a:solidFill>
                  <a:schemeClr val="tx1"/>
                </a:solidFill>
                <a:latin typeface="Arial" pitchFamily="34" charset="0"/>
                <a:cs typeface="Arial" panose="020B0604020202020204" pitchFamily="34" charset="0"/>
              </a:rPr>
              <a:t> and ambitious-competitive.</a:t>
            </a:r>
          </a:p>
          <a:p>
            <a:r>
              <a:rPr lang="en-GB" altLang="de-DE" sz="1800" b="0" baseline="0" noProof="0" dirty="0">
                <a:solidFill>
                  <a:schemeClr val="tx1"/>
                </a:solidFill>
                <a:latin typeface="Arial" pitchFamily="34" charset="0"/>
                <a:cs typeface="Arial" panose="020B0604020202020204" pitchFamily="34" charset="0"/>
              </a:rPr>
              <a:t>Now, being excellent presenter might just give you the competitive edge you need for your success.</a:t>
            </a:r>
            <a:endParaRPr lang="en-GB" altLang="de-DE" sz="1800" b="0" noProof="0" dirty="0">
              <a:solidFill>
                <a:schemeClr val="tx1"/>
              </a:solidFill>
              <a:latin typeface="Arial" pitchFamily="34" charset="0"/>
              <a:cs typeface="Arial" panose="020B0604020202020204" pitchFamily="34" charset="0"/>
            </a:endParaRPr>
          </a:p>
          <a:p>
            <a:r>
              <a:rPr lang="en-US" dirty="0"/>
              <a:t>You want people</a:t>
            </a:r>
            <a:r>
              <a:rPr lang="en-US" baseline="0" dirty="0"/>
              <a:t> to </a:t>
            </a:r>
            <a:r>
              <a:rPr lang="en-US" dirty="0" err="1"/>
              <a:t>to</a:t>
            </a:r>
            <a:r>
              <a:rPr lang="en-US" dirty="0"/>
              <a:t> reach out to you and ask you to speak.</a:t>
            </a:r>
          </a:p>
          <a:p>
            <a:endParaRPr lang="en-US" altLang="de-DE" noProof="0" dirty="0">
              <a:latin typeface="Arial" pitchFamily="34" charset="0"/>
            </a:endParaRPr>
          </a:p>
          <a:p>
            <a:r>
              <a:rPr lang="en-US" altLang="de-DE" noProof="0" dirty="0">
                <a:latin typeface="Arial" pitchFamily="34" charset="0"/>
              </a:rPr>
              <a:t>You want to stand out from the crowd</a:t>
            </a:r>
            <a:r>
              <a:rPr lang="en-US" altLang="de-DE" baseline="0" noProof="0" dirty="0">
                <a:latin typeface="Arial" pitchFamily="34" charset="0"/>
              </a:rPr>
              <a:t> and be recognized as an excellent speaker.</a:t>
            </a:r>
          </a:p>
          <a:p>
            <a:r>
              <a:rPr lang="en-US" altLang="de-DE" baseline="0" noProof="0" dirty="0">
                <a:latin typeface="Arial" pitchFamily="34" charset="0"/>
              </a:rPr>
              <a:t>You become a person of influence.</a:t>
            </a:r>
          </a:p>
          <a:p>
            <a:endParaRPr lang="en-GB" altLang="de-DE" noProof="0" dirty="0">
              <a:latin typeface="Arial" pitchFamily="34" charset="0"/>
            </a:endParaRPr>
          </a:p>
          <a:p>
            <a:endParaRPr lang="en-GB" altLang="de-DE" noProof="0" dirty="0">
              <a:latin typeface="Arial" pitchFamily="34" charset="0"/>
            </a:endParaRPr>
          </a:p>
          <a:p>
            <a:r>
              <a:rPr lang="en-GB" altLang="de-DE" noProof="0" dirty="0">
                <a:latin typeface="Arial" pitchFamily="34" charset="0"/>
              </a:rPr>
              <a:t>You want to attract people.</a:t>
            </a:r>
          </a:p>
          <a:p>
            <a:r>
              <a:rPr lang="en-GB" altLang="de-DE" noProof="0" dirty="0">
                <a:latin typeface="Arial" pitchFamily="34" charset="0"/>
              </a:rPr>
              <a:t>You do</a:t>
            </a:r>
            <a:r>
              <a:rPr lang="en-GB" altLang="de-DE" baseline="0" noProof="0" dirty="0">
                <a:latin typeface="Arial" pitchFamily="34" charset="0"/>
              </a:rPr>
              <a:t> not want to be the best kept secret.</a:t>
            </a:r>
            <a:endParaRPr lang="en-GB" altLang="de-DE" noProof="0" dirty="0">
              <a:latin typeface="Arial" pitchFamily="34" charset="0"/>
            </a:endParaRPr>
          </a:p>
          <a:p>
            <a:r>
              <a:rPr lang="en-GB" altLang="de-DE" noProof="0" dirty="0">
                <a:latin typeface="Arial" pitchFamily="34" charset="0"/>
              </a:rPr>
              <a:t>You</a:t>
            </a:r>
            <a:r>
              <a:rPr lang="en-GB" altLang="de-DE" baseline="0" noProof="0" dirty="0">
                <a:latin typeface="Arial" pitchFamily="34" charset="0"/>
              </a:rPr>
              <a:t> want to be an object of interest / an object of desire.</a:t>
            </a:r>
          </a:p>
          <a:p>
            <a:r>
              <a:rPr lang="en-GB" altLang="de-DE" baseline="0" noProof="0" dirty="0">
                <a:latin typeface="Arial" pitchFamily="34" charset="0"/>
              </a:rPr>
              <a:t>You want to bring people to you.</a:t>
            </a:r>
          </a:p>
          <a:p>
            <a:r>
              <a:rPr lang="en-GB" altLang="de-DE" baseline="0" noProof="0" dirty="0">
                <a:latin typeface="Arial" pitchFamily="34" charset="0"/>
              </a:rPr>
              <a:t>People invite you to speak at their conferences.</a:t>
            </a:r>
          </a:p>
          <a:p>
            <a:r>
              <a:rPr lang="en-GB" altLang="de-DE" baseline="0" noProof="0" dirty="0">
                <a:latin typeface="Arial" pitchFamily="34" charset="0"/>
              </a:rPr>
              <a:t>People want to listen to your presentations.</a:t>
            </a:r>
          </a:p>
          <a:p>
            <a:r>
              <a:rPr lang="en-GB" altLang="de-DE" baseline="0" noProof="0" dirty="0">
                <a:latin typeface="Arial" pitchFamily="34" charset="0"/>
              </a:rPr>
              <a:t>You appear at places.</a:t>
            </a:r>
          </a:p>
          <a:p>
            <a:endParaRPr lang="de-DE" altLang="de-DE" dirty="0">
              <a:latin typeface="Arial" pitchFamily="34" charset="0"/>
            </a:endParaRPr>
          </a:p>
          <a:p>
            <a:r>
              <a:rPr lang="de-DE" altLang="de-DE" dirty="0">
                <a:latin typeface="Arial" pitchFamily="34" charset="0"/>
              </a:rPr>
              <a:t>Sie schaffen ein Gravitationsfeld oder Schwerkraftfeld, welches gewichtige Leute </a:t>
            </a:r>
            <a:r>
              <a:rPr lang="de-DE" altLang="de-DE" dirty="0" err="1">
                <a:latin typeface="Arial" pitchFamily="34" charset="0"/>
              </a:rPr>
              <a:t>anzieh</a:t>
            </a:r>
            <a:endParaRPr lang="de-DE" altLang="de-DE" dirty="0"/>
          </a:p>
        </p:txBody>
      </p:sp>
      <p:sp>
        <p:nvSpPr>
          <p:cNvPr id="4" name="Foliennummernplatzhalter 3"/>
          <p:cNvSpPr>
            <a:spLocks noGrp="1"/>
          </p:cNvSpPr>
          <p:nvPr>
            <p:ph type="sldNum" sz="quarter" idx="5"/>
          </p:nvPr>
        </p:nvSpPr>
        <p:spPr/>
        <p:txBody>
          <a:bodyPr/>
          <a:lstStyle/>
          <a:p>
            <a:pPr>
              <a:defRPr/>
            </a:pPr>
            <a:fld id="{87015811-4E3F-475F-A898-707D1E253E32}" type="slidenum">
              <a:rPr lang="de-DE" smtClean="0"/>
              <a:pPr>
                <a:defRPr/>
              </a:pPr>
              <a:t>84</a:t>
            </a:fld>
            <a:endParaRPr lang="de-D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With </a:t>
            </a:r>
            <a:r>
              <a:rPr lang="de-DE" dirty="0" err="1"/>
              <a:t>discipline</a:t>
            </a:r>
            <a:r>
              <a:rPr lang="de-DE" baseline="0" dirty="0"/>
              <a:t> and </a:t>
            </a:r>
            <a:r>
              <a:rPr lang="de-DE" baseline="0" dirty="0" err="1"/>
              <a:t>persistence</a:t>
            </a:r>
            <a:r>
              <a:rPr lang="de-DE" baseline="0" dirty="0"/>
              <a:t> and </a:t>
            </a:r>
            <a:r>
              <a:rPr lang="de-DE" baseline="0" dirty="0" err="1"/>
              <a:t>regular</a:t>
            </a:r>
            <a:r>
              <a:rPr lang="de-DE" baseline="0" dirty="0"/>
              <a:t> </a:t>
            </a:r>
            <a:r>
              <a:rPr lang="de-DE" baseline="0" dirty="0" err="1"/>
              <a:t>practice</a:t>
            </a:r>
            <a:r>
              <a:rPr lang="de-DE" baseline="0" dirty="0"/>
              <a:t>:</a:t>
            </a:r>
            <a:endParaRPr lang="de-DE" dirty="0"/>
          </a:p>
          <a:p>
            <a:r>
              <a:rPr lang="de-DE" dirty="0" err="1"/>
              <a:t>You</a:t>
            </a:r>
            <a:r>
              <a:rPr lang="de-DE" baseline="0" dirty="0"/>
              <a:t> will </a:t>
            </a:r>
            <a:r>
              <a:rPr lang="de-DE" baseline="0" dirty="0" err="1"/>
              <a:t>automatically</a:t>
            </a:r>
            <a:r>
              <a:rPr lang="de-DE" baseline="0" dirty="0"/>
              <a:t>, </a:t>
            </a:r>
            <a:r>
              <a:rPr lang="de-DE" baseline="0" dirty="0" err="1"/>
              <a:t>naturally</a:t>
            </a:r>
            <a:r>
              <a:rPr lang="de-DE" baseline="0" dirty="0"/>
              <a:t>, </a:t>
            </a:r>
            <a:r>
              <a:rPr lang="de-DE" baseline="0" dirty="0" err="1"/>
              <a:t>gradually</a:t>
            </a:r>
            <a:r>
              <a:rPr lang="de-DE" baseline="0" dirty="0"/>
              <a:t> </a:t>
            </a:r>
            <a:r>
              <a:rPr lang="de-DE" baseline="0" dirty="0" err="1"/>
              <a:t>become</a:t>
            </a:r>
            <a:r>
              <a:rPr lang="de-DE" baseline="0" dirty="0"/>
              <a:t> a </a:t>
            </a:r>
            <a:r>
              <a:rPr lang="de-DE" baseline="0" dirty="0" err="1"/>
              <a:t>great</a:t>
            </a:r>
            <a:r>
              <a:rPr lang="de-DE" baseline="0" dirty="0"/>
              <a:t> </a:t>
            </a:r>
            <a:r>
              <a:rPr lang="de-DE" baseline="0" dirty="0" err="1"/>
              <a:t>presenter</a:t>
            </a:r>
            <a:endParaRPr lang="de-DE" baseline="0" dirty="0"/>
          </a:p>
          <a:p>
            <a:r>
              <a:rPr lang="de-DE" baseline="0" dirty="0" err="1"/>
              <a:t>Put</a:t>
            </a:r>
            <a:r>
              <a:rPr lang="de-DE" baseline="0" dirty="0"/>
              <a:t> to  </a:t>
            </a:r>
            <a:r>
              <a:rPr lang="de-DE" baseline="0" dirty="0" err="1"/>
              <a:t>use</a:t>
            </a:r>
            <a:r>
              <a:rPr lang="de-DE" baseline="0" dirty="0"/>
              <a:t> the </a:t>
            </a:r>
            <a:r>
              <a:rPr lang="de-DE" baseline="0" dirty="0" err="1"/>
              <a:t>insights</a:t>
            </a:r>
            <a:r>
              <a:rPr lang="de-DE" baseline="0" dirty="0"/>
              <a:t> </a:t>
            </a:r>
            <a:r>
              <a:rPr lang="de-DE" baseline="0" dirty="0" err="1"/>
              <a:t>we</a:t>
            </a:r>
            <a:r>
              <a:rPr lang="de-DE" baseline="0" dirty="0"/>
              <a:t> </a:t>
            </a:r>
            <a:r>
              <a:rPr lang="de-DE" baseline="0" dirty="0" err="1"/>
              <a:t>highlighted</a:t>
            </a:r>
            <a:r>
              <a:rPr lang="de-DE" baseline="0" dirty="0"/>
              <a:t> </a:t>
            </a:r>
            <a:r>
              <a:rPr lang="de-DE" baseline="0" dirty="0" err="1"/>
              <a:t>here</a:t>
            </a:r>
            <a:r>
              <a:rPr lang="de-DE" baseline="0" dirty="0"/>
              <a:t> </a:t>
            </a:r>
            <a:r>
              <a:rPr lang="de-DE" baseline="0" dirty="0" err="1"/>
              <a:t>today</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87</a:t>
            </a:fld>
            <a:endParaRPr lang="de-DE"/>
          </a:p>
        </p:txBody>
      </p:sp>
    </p:spTree>
    <p:extLst>
      <p:ext uri="{BB962C8B-B14F-4D97-AF65-F5344CB8AC3E}">
        <p14:creationId xmlns:p14="http://schemas.microsoft.com/office/powerpoint/2010/main" val="16234442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pPr>
              <a:lnSpc>
                <a:spcPct val="120000"/>
              </a:lnSpc>
            </a:pPr>
            <a:r>
              <a:rPr lang="en-US" sz="1200" dirty="0">
                <a:solidFill>
                  <a:srgbClr val="202020"/>
                </a:solidFill>
                <a:latin typeface="Helvetica"/>
              </a:rPr>
              <a:t>Don’t try to be like other people</a:t>
            </a:r>
          </a:p>
          <a:p>
            <a:pPr marL="0" marR="0" indent="0" algn="l" defTabSz="914400" rtl="0" eaLnBrk="1" fontAlgn="auto" latinLnBrk="0" hangingPunct="1">
              <a:lnSpc>
                <a:spcPct val="120000"/>
              </a:lnSpc>
              <a:spcBef>
                <a:spcPts val="0"/>
              </a:spcBef>
              <a:spcAft>
                <a:spcPts val="0"/>
              </a:spcAft>
              <a:buClrTx/>
              <a:buSzTx/>
              <a:buFontTx/>
              <a:buNone/>
              <a:tabLst/>
              <a:defRPr/>
            </a:pPr>
            <a:r>
              <a:rPr lang="en-US" sz="1200" dirty="0">
                <a:solidFill>
                  <a:srgbClr val="202020"/>
                </a:solidFill>
                <a:latin typeface="Helvetica"/>
              </a:rPr>
              <a:t>Don’t copy</a:t>
            </a:r>
            <a:endParaRPr lang="de-DE" sz="1200" dirty="0"/>
          </a:p>
          <a:p>
            <a:pPr>
              <a:lnSpc>
                <a:spcPct val="120000"/>
              </a:lnSpc>
            </a:pPr>
            <a:endParaRPr lang="de-DE" sz="1200" dirty="0"/>
          </a:p>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88</a:t>
            </a:fld>
            <a:endParaRPr lang="de-DE" dirty="0"/>
          </a:p>
        </p:txBody>
      </p:sp>
    </p:spTree>
    <p:extLst>
      <p:ext uri="{BB962C8B-B14F-4D97-AF65-F5344CB8AC3E}">
        <p14:creationId xmlns:p14="http://schemas.microsoft.com/office/powerpoint/2010/main" val="425188496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lvl1pPr eaLnBrk="0" hangingPunct="0">
              <a:spcBef>
                <a:spcPct val="30000"/>
              </a:spcBef>
              <a:defRPr sz="1200">
                <a:solidFill>
                  <a:schemeClr val="tx1"/>
                </a:solidFill>
                <a:latin typeface="Arial" pitchFamily="34" charset="0"/>
              </a:defRPr>
            </a:lvl1pPr>
            <a:lvl2pPr marL="772456" indent="-297099" eaLnBrk="0" hangingPunct="0">
              <a:spcBef>
                <a:spcPct val="30000"/>
              </a:spcBef>
              <a:defRPr sz="1200">
                <a:solidFill>
                  <a:schemeClr val="tx1"/>
                </a:solidFill>
                <a:latin typeface="Arial" pitchFamily="34" charset="0"/>
              </a:defRPr>
            </a:lvl2pPr>
            <a:lvl3pPr marL="1188394" indent="-237679" eaLnBrk="0" hangingPunct="0">
              <a:spcBef>
                <a:spcPct val="30000"/>
              </a:spcBef>
              <a:defRPr sz="1200">
                <a:solidFill>
                  <a:schemeClr val="tx1"/>
                </a:solidFill>
                <a:latin typeface="Arial" pitchFamily="34" charset="0"/>
              </a:defRPr>
            </a:lvl3pPr>
            <a:lvl4pPr marL="1663753" indent="-237679" eaLnBrk="0" hangingPunct="0">
              <a:spcBef>
                <a:spcPct val="30000"/>
              </a:spcBef>
              <a:defRPr sz="1200">
                <a:solidFill>
                  <a:schemeClr val="tx1"/>
                </a:solidFill>
                <a:latin typeface="Arial" pitchFamily="34" charset="0"/>
              </a:defRPr>
            </a:lvl4pPr>
            <a:lvl5pPr marL="2139111" indent="-237679" eaLnBrk="0" hangingPunct="0">
              <a:spcBef>
                <a:spcPct val="30000"/>
              </a:spcBef>
              <a:defRPr sz="1200">
                <a:solidFill>
                  <a:schemeClr val="tx1"/>
                </a:solidFill>
                <a:latin typeface="Arial" pitchFamily="34" charset="0"/>
              </a:defRPr>
            </a:lvl5pPr>
            <a:lvl6pPr marL="2614468" indent="-237679" eaLnBrk="0" fontAlgn="base" hangingPunct="0">
              <a:spcBef>
                <a:spcPct val="30000"/>
              </a:spcBef>
              <a:spcAft>
                <a:spcPct val="0"/>
              </a:spcAft>
              <a:defRPr sz="1200">
                <a:solidFill>
                  <a:schemeClr val="tx1"/>
                </a:solidFill>
                <a:latin typeface="Arial" pitchFamily="34" charset="0"/>
              </a:defRPr>
            </a:lvl6pPr>
            <a:lvl7pPr marL="3089827" indent="-237679" eaLnBrk="0" fontAlgn="base" hangingPunct="0">
              <a:spcBef>
                <a:spcPct val="30000"/>
              </a:spcBef>
              <a:spcAft>
                <a:spcPct val="0"/>
              </a:spcAft>
              <a:defRPr sz="1200">
                <a:solidFill>
                  <a:schemeClr val="tx1"/>
                </a:solidFill>
                <a:latin typeface="Arial" pitchFamily="34" charset="0"/>
              </a:defRPr>
            </a:lvl7pPr>
            <a:lvl8pPr marL="3565184" indent="-237679" eaLnBrk="0" fontAlgn="base" hangingPunct="0">
              <a:spcBef>
                <a:spcPct val="30000"/>
              </a:spcBef>
              <a:spcAft>
                <a:spcPct val="0"/>
              </a:spcAft>
              <a:defRPr sz="1200">
                <a:solidFill>
                  <a:schemeClr val="tx1"/>
                </a:solidFill>
                <a:latin typeface="Arial" pitchFamily="34" charset="0"/>
              </a:defRPr>
            </a:lvl8pPr>
            <a:lvl9pPr marL="4040542" indent="-237679"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defRPr/>
            </a:pPr>
            <a:fld id="{CE8F3E68-114C-4A36-AF72-C09FB10E94C2}" type="slidenum">
              <a:rPr lang="en-US" altLang="de-DE" smtClean="0">
                <a:latin typeface="Times New Roman" pitchFamily="18" charset="0"/>
              </a:rPr>
              <a:pPr eaLnBrk="1" hangingPunct="1">
                <a:spcBef>
                  <a:spcPct val="0"/>
                </a:spcBef>
                <a:defRPr/>
              </a:pPr>
              <a:t>89</a:t>
            </a:fld>
            <a:endParaRPr lang="en-US" altLang="de-DE" dirty="0">
              <a:latin typeface="Times New Roman" pitchFamily="18" charset="0"/>
            </a:endParaRPr>
          </a:p>
        </p:txBody>
      </p:sp>
      <p:sp>
        <p:nvSpPr>
          <p:cNvPr id="774147" name="Rectangle 2"/>
          <p:cNvSpPr>
            <a:spLocks noGrp="1" noRot="1" noChangeAspect="1" noChangeArrowheads="1" noTextEdit="1"/>
          </p:cNvSpPr>
          <p:nvPr>
            <p:ph type="sldImg"/>
          </p:nvPr>
        </p:nvSpPr>
        <p:spPr bwMode="auto">
          <a:xfrm>
            <a:off x="179388" y="806450"/>
            <a:ext cx="6731000" cy="37861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4148" name="Rectangle 3"/>
          <p:cNvSpPr>
            <a:spLocks noGrp="1" noChangeArrowheads="1"/>
          </p:cNvSpPr>
          <p:nvPr>
            <p:ph type="body" idx="1"/>
          </p:nvPr>
        </p:nvSpPr>
        <p:spPr bwMode="auto">
          <a:xfrm>
            <a:off x="0" y="4706938"/>
            <a:ext cx="7099300" cy="5527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de-DE" altLang="de-DE" sz="2300" dirty="0"/>
              <a:t>Sie haben mehr Freiraum als Sie denken, Sie können Ihren Spielraum klein und eng empfinden, oder ihn groß und weiträumig wählen, denn manche gedachten Grenzen sind in Wahrheit papierdünn. Gehen Sie darüber hinaus und, nutzen Sie Ihre Freiräume aus. Wählen Sie das Spielfeld, auf dem Sie glänzen können. Wir alle haben mehr Spielraum, mehr Manövrierraum und mehr Gestaltungs-Möglichkeiten, als wir oft denken. Wir können oft mehr, als wir glauben. Es ist manchmal erstaunlich, was alles geht, womit Sie wegkommen, was Sie alles erreichen können, wenn Sie es einfach probieren, versuchen, anpacken. Schöpfen Sie Ihr Potential aus! Seien Sie wagemutig! Wer macht, hat Macht. Ich hatte bei manchen Projekten Angst, dass jemand erzürnt meinen Chef anruft und fragt "Wer um alles in der Welt hat eigentlich den Dr. Umbach autorisiert, das so zu machen?" Tatsache, war, dass dies nie passiert ist.</a:t>
            </a:r>
          </a:p>
          <a:p>
            <a:pPr>
              <a:spcBef>
                <a:spcPct val="0"/>
              </a:spcBef>
            </a:pPr>
            <a:r>
              <a:rPr lang="de-DE" altLang="de-DE" sz="2300" dirty="0"/>
              <a:t>Innerhalb der vorgegebenen Leitplanken schreiben Sie Ihre eigenen Regeln</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90</a:t>
            </a:fld>
            <a:endParaRPr lang="en-US" altLang="de-DE" sz="1300" dirty="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r>
              <a:rPr lang="de-DE" altLang="de-DE" sz="2600" baseline="0" dirty="0">
                <a:latin typeface="Arial" pitchFamily="34" charset="0"/>
              </a:rPr>
              <a:t>Due  to your </a:t>
            </a:r>
            <a:r>
              <a:rPr lang="de-DE" altLang="de-DE" sz="2600" baseline="0" dirty="0" err="1">
                <a:latin typeface="Arial" pitchFamily="34" charset="0"/>
              </a:rPr>
              <a:t>upbringing</a:t>
            </a:r>
            <a:r>
              <a:rPr lang="de-DE" altLang="de-DE" sz="2600" baseline="0" dirty="0">
                <a:latin typeface="Arial" pitchFamily="34" charset="0"/>
              </a:rPr>
              <a:t>, your </a:t>
            </a:r>
            <a:r>
              <a:rPr lang="de-DE" altLang="de-DE" sz="2600" baseline="0" dirty="0" err="1">
                <a:latin typeface="Arial" pitchFamily="34" charset="0"/>
              </a:rPr>
              <a:t>education</a:t>
            </a:r>
            <a:r>
              <a:rPr lang="de-DE" altLang="de-DE" sz="2600" baseline="0" dirty="0">
                <a:latin typeface="Arial" pitchFamily="34" charset="0"/>
              </a:rPr>
              <a:t>, your </a:t>
            </a:r>
            <a:r>
              <a:rPr lang="de-DE" altLang="de-DE" sz="2600" baseline="0" dirty="0" err="1">
                <a:latin typeface="Arial" pitchFamily="34" charset="0"/>
              </a:rPr>
              <a:t>experiences</a:t>
            </a:r>
            <a:r>
              <a:rPr lang="de-DE" altLang="de-DE" sz="2600" baseline="0" dirty="0">
                <a:latin typeface="Arial" pitchFamily="34" charset="0"/>
              </a:rPr>
              <a:t>, your style</a:t>
            </a:r>
            <a:endParaRPr lang="de-DE" altLang="de-DE" sz="2600" dirty="0">
              <a:latin typeface="Arial"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78" name="Rectangle 7"/>
          <p:cNvSpPr>
            <a:spLocks noGrp="1" noChangeArrowheads="1"/>
          </p:cNvSpPr>
          <p:nvPr>
            <p:ph type="sldNum" sz="quarter" idx="5"/>
          </p:nvPr>
        </p:nvSpPr>
        <p:spPr>
          <a:noFill/>
        </p:spPr>
        <p:txBody>
          <a:bodyPr/>
          <a:lstStyle>
            <a:lvl1pPr>
              <a:defRPr sz="2600">
                <a:solidFill>
                  <a:schemeClr val="tx1"/>
                </a:solidFill>
                <a:latin typeface="Times New Roman" pitchFamily="18" charset="0"/>
              </a:defRPr>
            </a:lvl1pPr>
            <a:lvl2pPr marL="804763" indent="-309524">
              <a:defRPr sz="2600">
                <a:solidFill>
                  <a:schemeClr val="tx1"/>
                </a:solidFill>
                <a:latin typeface="Times New Roman" pitchFamily="18" charset="0"/>
              </a:defRPr>
            </a:lvl2pPr>
            <a:lvl3pPr marL="1238098" indent="-247620">
              <a:defRPr sz="2600">
                <a:solidFill>
                  <a:schemeClr val="tx1"/>
                </a:solidFill>
                <a:latin typeface="Times New Roman" pitchFamily="18" charset="0"/>
              </a:defRPr>
            </a:lvl3pPr>
            <a:lvl4pPr marL="1733337" indent="-247620">
              <a:defRPr sz="2600">
                <a:solidFill>
                  <a:schemeClr val="tx1"/>
                </a:solidFill>
                <a:latin typeface="Times New Roman" pitchFamily="18" charset="0"/>
              </a:defRPr>
            </a:lvl4pPr>
            <a:lvl5pPr marL="2228576" indent="-247620">
              <a:defRPr sz="2600">
                <a:solidFill>
                  <a:schemeClr val="tx1"/>
                </a:solidFill>
                <a:latin typeface="Times New Roman" pitchFamily="18" charset="0"/>
              </a:defRPr>
            </a:lvl5pPr>
            <a:lvl6pPr marL="2723815" indent="-247620" eaLnBrk="0" fontAlgn="base" hangingPunct="0">
              <a:spcBef>
                <a:spcPct val="0"/>
              </a:spcBef>
              <a:spcAft>
                <a:spcPct val="0"/>
              </a:spcAft>
              <a:defRPr sz="2600">
                <a:solidFill>
                  <a:schemeClr val="tx1"/>
                </a:solidFill>
                <a:latin typeface="Times New Roman" pitchFamily="18" charset="0"/>
              </a:defRPr>
            </a:lvl6pPr>
            <a:lvl7pPr marL="3219054" indent="-247620" eaLnBrk="0" fontAlgn="base" hangingPunct="0">
              <a:spcBef>
                <a:spcPct val="0"/>
              </a:spcBef>
              <a:spcAft>
                <a:spcPct val="0"/>
              </a:spcAft>
              <a:defRPr sz="2600">
                <a:solidFill>
                  <a:schemeClr val="tx1"/>
                </a:solidFill>
                <a:latin typeface="Times New Roman" pitchFamily="18" charset="0"/>
              </a:defRPr>
            </a:lvl7pPr>
            <a:lvl8pPr marL="3714293" indent="-247620" eaLnBrk="0" fontAlgn="base" hangingPunct="0">
              <a:spcBef>
                <a:spcPct val="0"/>
              </a:spcBef>
              <a:spcAft>
                <a:spcPct val="0"/>
              </a:spcAft>
              <a:defRPr sz="2600">
                <a:solidFill>
                  <a:schemeClr val="tx1"/>
                </a:solidFill>
                <a:latin typeface="Times New Roman" pitchFamily="18" charset="0"/>
              </a:defRPr>
            </a:lvl8pPr>
            <a:lvl9pPr marL="4209532" indent="-247620" eaLnBrk="0" fontAlgn="base" hangingPunct="0">
              <a:spcBef>
                <a:spcPct val="0"/>
              </a:spcBef>
              <a:spcAft>
                <a:spcPct val="0"/>
              </a:spcAft>
              <a:defRPr sz="2600">
                <a:solidFill>
                  <a:schemeClr val="tx1"/>
                </a:solidFill>
                <a:latin typeface="Times New Roman" pitchFamily="18" charset="0"/>
              </a:defRPr>
            </a:lvl9pPr>
          </a:lstStyle>
          <a:p>
            <a:fld id="{12576E80-AF28-4412-B084-03A93467C2F2}" type="slidenum">
              <a:rPr lang="en-US" altLang="de-DE" sz="1300"/>
              <a:pPr/>
              <a:t>91</a:t>
            </a:fld>
            <a:endParaRPr lang="en-US" altLang="de-DE" sz="1300" dirty="0"/>
          </a:p>
        </p:txBody>
      </p:sp>
      <p:sp>
        <p:nvSpPr>
          <p:cNvPr id="1227779" name="Rectangle 2"/>
          <p:cNvSpPr>
            <a:spLocks noGrp="1" noRot="1" noChangeAspect="1" noChangeArrowheads="1" noTextEdit="1"/>
          </p:cNvSpPr>
          <p:nvPr>
            <p:ph type="sldImg"/>
          </p:nvPr>
        </p:nvSpPr>
        <p:spPr>
          <a:xfrm>
            <a:off x="139700" y="768350"/>
            <a:ext cx="6819900" cy="3836988"/>
          </a:xfrm>
          <a:ln/>
        </p:spPr>
      </p:sp>
      <p:sp>
        <p:nvSpPr>
          <p:cNvPr id="1227780" name="Rectangle 3"/>
          <p:cNvSpPr>
            <a:spLocks noGrp="1" noChangeArrowheads="1"/>
          </p:cNvSpPr>
          <p:nvPr>
            <p:ph type="body" idx="1"/>
          </p:nvPr>
        </p:nvSpPr>
        <p:spPr>
          <a:xfrm>
            <a:off x="82806" y="4861156"/>
            <a:ext cx="6921859" cy="4605821"/>
          </a:xfrm>
          <a:noFill/>
        </p:spPr>
        <p:txBody>
          <a:bodyPr/>
          <a:lstStyle/>
          <a:p>
            <a:r>
              <a:rPr lang="de-DE" altLang="de-DE" sz="2600" baseline="0" dirty="0">
                <a:latin typeface="Arial" pitchFamily="34" charset="0"/>
              </a:rPr>
              <a:t>Due  to your </a:t>
            </a:r>
            <a:r>
              <a:rPr lang="de-DE" altLang="de-DE" sz="2600" baseline="0" dirty="0" err="1">
                <a:latin typeface="Arial" pitchFamily="34" charset="0"/>
              </a:rPr>
              <a:t>upbringing</a:t>
            </a:r>
            <a:r>
              <a:rPr lang="de-DE" altLang="de-DE" sz="2600" baseline="0" dirty="0">
                <a:latin typeface="Arial" pitchFamily="34" charset="0"/>
              </a:rPr>
              <a:t>, your </a:t>
            </a:r>
            <a:r>
              <a:rPr lang="de-DE" altLang="de-DE" sz="2600" baseline="0" dirty="0" err="1">
                <a:latin typeface="Arial" pitchFamily="34" charset="0"/>
              </a:rPr>
              <a:t>education</a:t>
            </a:r>
            <a:r>
              <a:rPr lang="de-DE" altLang="de-DE" sz="2600" baseline="0" dirty="0">
                <a:latin typeface="Arial" pitchFamily="34" charset="0"/>
              </a:rPr>
              <a:t>, your </a:t>
            </a:r>
            <a:r>
              <a:rPr lang="de-DE" altLang="de-DE" sz="2600" baseline="0" dirty="0" err="1">
                <a:latin typeface="Arial" pitchFamily="34" charset="0"/>
              </a:rPr>
              <a:t>experiences</a:t>
            </a:r>
            <a:r>
              <a:rPr lang="de-DE" altLang="de-DE" sz="2600" baseline="0" dirty="0">
                <a:latin typeface="Arial" pitchFamily="34" charset="0"/>
              </a:rPr>
              <a:t>, your style</a:t>
            </a:r>
            <a:endParaRPr lang="de-DE" altLang="de-DE" sz="2600" dirty="0">
              <a:latin typeface="Arial"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a:t>This</a:t>
            </a:r>
            <a:r>
              <a:rPr lang="de-DE" baseline="0" dirty="0"/>
              <a:t> positive </a:t>
            </a:r>
            <a:r>
              <a:rPr lang="de-DE" baseline="0" dirty="0" err="1"/>
              <a:t>visualization</a:t>
            </a:r>
            <a:r>
              <a:rPr lang="de-DE" baseline="0" dirty="0"/>
              <a:t> </a:t>
            </a:r>
            <a:r>
              <a:rPr lang="de-DE" baseline="0" dirty="0" err="1"/>
              <a:t>procedure</a:t>
            </a:r>
            <a:r>
              <a:rPr lang="de-DE" baseline="0" dirty="0"/>
              <a:t> </a:t>
            </a:r>
            <a:r>
              <a:rPr lang="de-DE" baseline="0" dirty="0" err="1"/>
              <a:t>sets</a:t>
            </a:r>
            <a:r>
              <a:rPr lang="de-DE" baseline="0" dirty="0"/>
              <a:t> </a:t>
            </a:r>
            <a:r>
              <a:rPr lang="de-DE" baseline="0" dirty="0" err="1"/>
              <a:t>you</a:t>
            </a:r>
            <a:r>
              <a:rPr lang="de-DE" baseline="0" dirty="0"/>
              <a:t> up for </a:t>
            </a:r>
            <a:r>
              <a:rPr lang="de-DE" baseline="0" dirty="0" err="1"/>
              <a:t>delivering</a:t>
            </a:r>
            <a:r>
              <a:rPr lang="de-DE" baseline="0" dirty="0"/>
              <a:t> a </a:t>
            </a:r>
            <a:r>
              <a:rPr lang="de-DE" baseline="0" dirty="0" err="1"/>
              <a:t>great</a:t>
            </a:r>
            <a:r>
              <a:rPr lang="de-DE" baseline="0" dirty="0"/>
              <a:t> </a:t>
            </a:r>
            <a:r>
              <a:rPr lang="de-DE" baseline="0" dirty="0" err="1"/>
              <a:t>speech</a:t>
            </a:r>
            <a:r>
              <a:rPr lang="de-DE" baseline="0" dirty="0"/>
              <a:t>.</a:t>
            </a:r>
          </a:p>
          <a:p>
            <a:r>
              <a:rPr lang="de-DE" baseline="0" dirty="0" err="1"/>
              <a:t>Put</a:t>
            </a:r>
            <a:r>
              <a:rPr lang="de-DE" baseline="0" dirty="0"/>
              <a:t> </a:t>
            </a:r>
            <a:r>
              <a:rPr lang="de-DE" baseline="0" dirty="0" err="1"/>
              <a:t>yourself</a:t>
            </a:r>
            <a:r>
              <a:rPr lang="de-DE" baseline="0" dirty="0"/>
              <a:t> in the </a:t>
            </a:r>
            <a:r>
              <a:rPr lang="de-DE" baseline="0" dirty="0" err="1"/>
              <a:t>emotion</a:t>
            </a:r>
            <a:r>
              <a:rPr lang="de-DE" baseline="0" dirty="0"/>
              <a:t> of the </a:t>
            </a:r>
            <a:r>
              <a:rPr lang="de-DE" baseline="0" dirty="0" err="1"/>
              <a:t>moment</a:t>
            </a:r>
            <a:r>
              <a:rPr lang="de-DE" baseline="0" dirty="0"/>
              <a:t>. </a:t>
            </a:r>
            <a:r>
              <a:rPr lang="de-DE" baseline="0" dirty="0" err="1"/>
              <a:t>That</a:t>
            </a:r>
            <a:r>
              <a:rPr lang="de-DE" baseline="0" dirty="0"/>
              <a:t> </a:t>
            </a:r>
            <a:r>
              <a:rPr lang="de-DE" baseline="0" dirty="0" err="1"/>
              <a:t>prepares</a:t>
            </a:r>
            <a:r>
              <a:rPr lang="de-DE" baseline="0" dirty="0"/>
              <a:t> </a:t>
            </a:r>
            <a:r>
              <a:rPr lang="de-DE" baseline="0" dirty="0" err="1"/>
              <a:t>you</a:t>
            </a:r>
            <a:r>
              <a:rPr lang="de-DE" baseline="0" dirty="0"/>
              <a:t> for the </a:t>
            </a:r>
            <a:r>
              <a:rPr lang="de-DE" baseline="0" dirty="0" err="1"/>
              <a:t>rest</a:t>
            </a:r>
            <a:r>
              <a:rPr lang="de-DE" baseline="0" dirty="0"/>
              <a:t> of your </a:t>
            </a:r>
            <a:r>
              <a:rPr lang="de-DE" baseline="0" dirty="0" err="1"/>
              <a:t>performance</a:t>
            </a:r>
            <a:r>
              <a:rPr lang="de-DE" baseline="0" dirty="0"/>
              <a:t>.</a:t>
            </a:r>
          </a:p>
          <a:p>
            <a:r>
              <a:rPr lang="de-DE" baseline="0" dirty="0"/>
              <a:t>This </a:t>
            </a:r>
            <a:r>
              <a:rPr lang="de-DE" baseline="0" dirty="0" err="1"/>
              <a:t>helps</a:t>
            </a:r>
            <a:r>
              <a:rPr lang="de-DE" baseline="0" dirty="0"/>
              <a:t> </a:t>
            </a:r>
            <a:r>
              <a:rPr lang="de-DE" baseline="0" dirty="0" err="1"/>
              <a:t>you</a:t>
            </a:r>
            <a:r>
              <a:rPr lang="de-DE" baseline="0" dirty="0"/>
              <a:t> to relax.</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92</a:t>
            </a:fld>
            <a:endParaRPr lang="de-DE"/>
          </a:p>
        </p:txBody>
      </p:sp>
    </p:spTree>
    <p:extLst>
      <p:ext uri="{BB962C8B-B14F-4D97-AF65-F5344CB8AC3E}">
        <p14:creationId xmlns:p14="http://schemas.microsoft.com/office/powerpoint/2010/main" val="38856543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7"/>
          <p:cNvSpPr>
            <a:spLocks noGrp="1" noChangeArrowheads="1"/>
          </p:cNvSpPr>
          <p:nvPr>
            <p:ph type="sldNum" sz="quarter" idx="5"/>
          </p:nvPr>
        </p:nvSpPr>
        <p:spPr>
          <a:noFill/>
        </p:spPr>
        <p:txBody>
          <a:bodyPr/>
          <a:lstStyle>
            <a:lvl1pPr>
              <a:defRPr sz="9500">
                <a:solidFill>
                  <a:srgbClr val="EAEAEA"/>
                </a:solidFill>
                <a:latin typeface="Century Gothic" pitchFamily="34" charset="0"/>
              </a:defRPr>
            </a:lvl1pPr>
            <a:lvl2pPr marL="784258" indent="-301638">
              <a:defRPr sz="9500">
                <a:solidFill>
                  <a:srgbClr val="EAEAEA"/>
                </a:solidFill>
                <a:latin typeface="Century Gothic" pitchFamily="34" charset="0"/>
              </a:defRPr>
            </a:lvl2pPr>
            <a:lvl3pPr marL="1206551" indent="-241310">
              <a:defRPr sz="9500">
                <a:solidFill>
                  <a:srgbClr val="EAEAEA"/>
                </a:solidFill>
                <a:latin typeface="Century Gothic" pitchFamily="34" charset="0"/>
              </a:defRPr>
            </a:lvl3pPr>
            <a:lvl4pPr marL="1689171" indent="-241310">
              <a:defRPr sz="9500">
                <a:solidFill>
                  <a:srgbClr val="EAEAEA"/>
                </a:solidFill>
                <a:latin typeface="Century Gothic" pitchFamily="34" charset="0"/>
              </a:defRPr>
            </a:lvl4pPr>
            <a:lvl5pPr marL="2171791" indent="-241310">
              <a:defRPr sz="9500">
                <a:solidFill>
                  <a:srgbClr val="EAEAEA"/>
                </a:solidFill>
                <a:latin typeface="Century Gothic" pitchFamily="34" charset="0"/>
              </a:defRPr>
            </a:lvl5pPr>
            <a:lvl6pPr marL="2654412" indent="-241310" algn="ctr" eaLnBrk="0" fontAlgn="base" hangingPunct="0">
              <a:spcBef>
                <a:spcPct val="0"/>
              </a:spcBef>
              <a:spcAft>
                <a:spcPct val="0"/>
              </a:spcAft>
              <a:defRPr sz="9500">
                <a:solidFill>
                  <a:srgbClr val="EAEAEA"/>
                </a:solidFill>
                <a:latin typeface="Century Gothic" pitchFamily="34" charset="0"/>
              </a:defRPr>
            </a:lvl6pPr>
            <a:lvl7pPr marL="3137032" indent="-241310" algn="ctr" eaLnBrk="0" fontAlgn="base" hangingPunct="0">
              <a:spcBef>
                <a:spcPct val="0"/>
              </a:spcBef>
              <a:spcAft>
                <a:spcPct val="0"/>
              </a:spcAft>
              <a:defRPr sz="9500">
                <a:solidFill>
                  <a:srgbClr val="EAEAEA"/>
                </a:solidFill>
                <a:latin typeface="Century Gothic" pitchFamily="34" charset="0"/>
              </a:defRPr>
            </a:lvl7pPr>
            <a:lvl8pPr marL="3619652" indent="-241310" algn="ctr" eaLnBrk="0" fontAlgn="base" hangingPunct="0">
              <a:spcBef>
                <a:spcPct val="0"/>
              </a:spcBef>
              <a:spcAft>
                <a:spcPct val="0"/>
              </a:spcAft>
              <a:defRPr sz="9500">
                <a:solidFill>
                  <a:srgbClr val="EAEAEA"/>
                </a:solidFill>
                <a:latin typeface="Century Gothic" pitchFamily="34" charset="0"/>
              </a:defRPr>
            </a:lvl8pPr>
            <a:lvl9pPr marL="4102273" indent="-241310" algn="ctr" eaLnBrk="0" fontAlgn="base" hangingPunct="0">
              <a:spcBef>
                <a:spcPct val="0"/>
              </a:spcBef>
              <a:spcAft>
                <a:spcPct val="0"/>
              </a:spcAft>
              <a:defRPr sz="9500">
                <a:solidFill>
                  <a:srgbClr val="EAEAEA"/>
                </a:solidFill>
                <a:latin typeface="Century Gothic" pitchFamily="34" charset="0"/>
              </a:defRPr>
            </a:lvl9pPr>
          </a:lstStyle>
          <a:p>
            <a:fld id="{1CD93D26-A301-4AA0-BFE6-9D693C1BC1EE}" type="slidenum">
              <a:rPr lang="en-GB" altLang="de-DE" sz="1300">
                <a:solidFill>
                  <a:schemeClr val="tx1"/>
                </a:solidFill>
                <a:latin typeface="Times New Roman" pitchFamily="18" charset="0"/>
              </a:rPr>
              <a:pPr/>
              <a:t>93</a:t>
            </a:fld>
            <a:endParaRPr lang="en-GB" altLang="de-DE" sz="1300">
              <a:solidFill>
                <a:schemeClr val="tx1"/>
              </a:solidFill>
              <a:latin typeface="Times New Roman" pitchFamily="18" charset="0"/>
            </a:endParaRPr>
          </a:p>
        </p:txBody>
      </p:sp>
      <p:sp>
        <p:nvSpPr>
          <p:cNvPr id="770051" name="Rectangle 2"/>
          <p:cNvSpPr>
            <a:spLocks noGrp="1" noRot="1" noChangeAspect="1" noChangeArrowheads="1" noTextEdit="1"/>
          </p:cNvSpPr>
          <p:nvPr>
            <p:ph type="sldImg"/>
          </p:nvPr>
        </p:nvSpPr>
        <p:spPr>
          <a:xfrm>
            <a:off x="139700" y="768350"/>
            <a:ext cx="6819900" cy="3836988"/>
          </a:xfrm>
          <a:ln/>
        </p:spPr>
      </p:sp>
      <p:sp>
        <p:nvSpPr>
          <p:cNvPr id="770052" name="Rectangle 3"/>
          <p:cNvSpPr>
            <a:spLocks noGrp="1" noChangeArrowheads="1"/>
          </p:cNvSpPr>
          <p:nvPr>
            <p:ph type="body" idx="1"/>
          </p:nvPr>
        </p:nvSpPr>
        <p:spPr>
          <a:noFill/>
        </p:spPr>
        <p:txBody>
          <a:bodyPr/>
          <a:lstStyle/>
          <a:p>
            <a:endParaRPr lang="en-US" alt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en-GB" altLang="de-DE" sz="2400" dirty="0">
                <a:solidFill>
                  <a:srgbClr val="000000"/>
                </a:solidFill>
                <a:cs typeface="Arial" charset="0"/>
              </a:rPr>
              <a:t>Non-verbal communication </a:t>
            </a:r>
            <a:r>
              <a:rPr lang="en-US" sz="2200" dirty="0"/>
              <a:t>helps you to vitalize and to energize your presentation and thus helps you to put it on the next level</a:t>
            </a:r>
          </a:p>
          <a:p>
            <a:r>
              <a:rPr lang="en-US" sz="2200" dirty="0"/>
              <a:t>It upgrades it and turns a good presentation into a great presentation.</a:t>
            </a:r>
          </a:p>
          <a:p>
            <a:r>
              <a:rPr lang="en-US" sz="2200" dirty="0"/>
              <a:t>You</a:t>
            </a:r>
            <a:r>
              <a:rPr lang="en-US" sz="2200" baseline="0" dirty="0"/>
              <a:t> are not just delivering data in a bland way.</a:t>
            </a:r>
          </a:p>
          <a:p>
            <a:r>
              <a:rPr lang="en-US" sz="2200" baseline="0" dirty="0"/>
              <a:t>You are not focusing on the data, but on the audience.</a:t>
            </a:r>
          </a:p>
          <a:p>
            <a:endParaRPr lang="en-US" sz="2200" dirty="0"/>
          </a:p>
          <a:p>
            <a:br>
              <a:rPr lang="en-US" dirty="0"/>
            </a:br>
            <a:endParaRPr lang="en-US" dirty="0"/>
          </a:p>
          <a:p>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7</a:t>
            </a:fld>
            <a:endParaRPr lang="de-DE"/>
          </a:p>
        </p:txBody>
      </p:sp>
    </p:spTree>
    <p:extLst>
      <p:ext uri="{BB962C8B-B14F-4D97-AF65-F5344CB8AC3E}">
        <p14:creationId xmlns:p14="http://schemas.microsoft.com/office/powerpoint/2010/main" val="131266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r>
              <a:rPr lang="de-DE" dirty="0" err="1"/>
              <a:t>Be</a:t>
            </a:r>
            <a:r>
              <a:rPr lang="de-DE" dirty="0"/>
              <a:t> </a:t>
            </a:r>
            <a:r>
              <a:rPr lang="de-DE" dirty="0" err="1"/>
              <a:t>authentic</a:t>
            </a:r>
            <a:endParaRPr lang="de-DE" dirty="0"/>
          </a:p>
        </p:txBody>
      </p:sp>
      <p:sp>
        <p:nvSpPr>
          <p:cNvPr id="4" name="Foliennummernplatzhalter 3"/>
          <p:cNvSpPr>
            <a:spLocks noGrp="1"/>
          </p:cNvSpPr>
          <p:nvPr>
            <p:ph type="sldNum" sz="quarter" idx="10"/>
          </p:nvPr>
        </p:nvSpPr>
        <p:spPr/>
        <p:txBody>
          <a:bodyPr/>
          <a:lstStyle/>
          <a:p>
            <a:fld id="{E07ABD7B-C8A9-41EE-BEF9-8E378B2CEADA}" type="slidenum">
              <a:rPr lang="de-DE" smtClean="0"/>
              <a:t>8</a:t>
            </a:fld>
            <a:endParaRPr lang="de-DE"/>
          </a:p>
        </p:txBody>
      </p:sp>
    </p:spTree>
    <p:extLst>
      <p:ext uri="{BB962C8B-B14F-4D97-AF65-F5344CB8AC3E}">
        <p14:creationId xmlns:p14="http://schemas.microsoft.com/office/powerpoint/2010/main" val="1873191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39700" y="768350"/>
            <a:ext cx="6819900" cy="3836988"/>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07ABD7B-C8A9-41EE-BEF9-8E378B2CEADA}" type="slidenum">
              <a:rPr lang="de-DE" smtClean="0"/>
              <a:t>9</a:t>
            </a:fld>
            <a:endParaRPr lang="de-DE"/>
          </a:p>
        </p:txBody>
      </p:sp>
    </p:spTree>
    <p:extLst>
      <p:ext uri="{BB962C8B-B14F-4D97-AF65-F5344CB8AC3E}">
        <p14:creationId xmlns:p14="http://schemas.microsoft.com/office/powerpoint/2010/main" val="306185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B7686-DE9C-4694-8C50-FCA3D9671FFE}" type="slidenum">
              <a:rPr lang="en-GB" altLang="de-DE"/>
              <a:pPr/>
              <a:t>10</a:t>
            </a:fld>
            <a:endParaRPr lang="en-GB" altLang="de-DE"/>
          </a:p>
        </p:txBody>
      </p:sp>
      <p:sp>
        <p:nvSpPr>
          <p:cNvPr id="10573826" name="Rectangle 2"/>
          <p:cNvSpPr>
            <a:spLocks noGrp="1" noRot="1" noChangeAspect="1" noChangeArrowheads="1" noTextEdit="1"/>
          </p:cNvSpPr>
          <p:nvPr>
            <p:ph type="sldImg"/>
          </p:nvPr>
        </p:nvSpPr>
        <p:spPr>
          <a:xfrm>
            <a:off x="139700" y="768350"/>
            <a:ext cx="6819900" cy="3836988"/>
          </a:xfrm>
          <a:ln/>
        </p:spPr>
      </p:sp>
      <p:sp>
        <p:nvSpPr>
          <p:cNvPr id="10573827" name="Rectangle 3"/>
          <p:cNvSpPr>
            <a:spLocks noGrp="1" noChangeArrowheads="1"/>
          </p:cNvSpPr>
          <p:nvPr>
            <p:ph type="body" idx="1"/>
          </p:nvPr>
        </p:nvSpPr>
        <p:spPr>
          <a:xfrm>
            <a:off x="1" y="4835551"/>
            <a:ext cx="6780459" cy="4592859"/>
          </a:xfrm>
        </p:spPr>
        <p:txBody>
          <a:bodyPr/>
          <a:lstStyle/>
          <a:p>
            <a:pPr>
              <a:spcBef>
                <a:spcPct val="0"/>
              </a:spcBef>
            </a:pPr>
            <a:r>
              <a:rPr lang="de-DE" altLang="de-DE" sz="2900" dirty="0">
                <a:latin typeface="Arial" charset="0"/>
              </a:rPr>
              <a:t>Do</a:t>
            </a:r>
            <a:r>
              <a:rPr lang="de-DE" altLang="de-DE" sz="2900" baseline="0" dirty="0">
                <a:latin typeface="Arial" charset="0"/>
              </a:rPr>
              <a:t> not </a:t>
            </a:r>
            <a:r>
              <a:rPr lang="de-DE" altLang="de-DE" sz="2900" baseline="0" dirty="0" err="1">
                <a:latin typeface="Arial" charset="0"/>
              </a:rPr>
              <a:t>act</a:t>
            </a:r>
            <a:r>
              <a:rPr lang="de-DE" altLang="de-DE" sz="2900" baseline="0" dirty="0">
                <a:latin typeface="Arial" charset="0"/>
              </a:rPr>
              <a:t> like a </a:t>
            </a:r>
            <a:r>
              <a:rPr lang="de-DE" altLang="de-DE" sz="2900" baseline="0" dirty="0" err="1">
                <a:latin typeface="Arial" charset="0"/>
              </a:rPr>
              <a:t>grinning</a:t>
            </a:r>
            <a:r>
              <a:rPr lang="de-DE" altLang="de-DE" sz="2900" baseline="0" dirty="0">
                <a:latin typeface="Arial" charset="0"/>
              </a:rPr>
              <a:t> </a:t>
            </a:r>
            <a:r>
              <a:rPr lang="de-DE" altLang="de-DE" sz="2900" baseline="0" dirty="0" err="1">
                <a:latin typeface="Arial" charset="0"/>
              </a:rPr>
              <a:t>idiot</a:t>
            </a:r>
            <a:r>
              <a:rPr lang="de-DE" altLang="de-DE" sz="2900" baseline="0" dirty="0">
                <a:latin typeface="Arial" charset="0"/>
              </a:rPr>
              <a:t>.</a:t>
            </a:r>
            <a:endParaRPr lang="de-DE" altLang="de-DE" sz="2900" dirty="0">
              <a:latin typeface="Arial" charset="0"/>
            </a:endParaRPr>
          </a:p>
          <a:p>
            <a:pPr>
              <a:spcBef>
                <a:spcPct val="0"/>
              </a:spcBef>
            </a:pPr>
            <a:r>
              <a:rPr lang="de-DE" altLang="de-DE" sz="2900" dirty="0">
                <a:latin typeface="Arial" charset="0"/>
              </a:rPr>
              <a:t>Your </a:t>
            </a:r>
            <a:r>
              <a:rPr lang="de-DE" altLang="de-DE" sz="2900" dirty="0" err="1">
                <a:latin typeface="Arial" charset="0"/>
              </a:rPr>
              <a:t>mindset</a:t>
            </a:r>
            <a:r>
              <a:rPr lang="de-DE" altLang="de-DE" sz="2900" dirty="0">
                <a:latin typeface="Arial" charset="0"/>
              </a:rPr>
              <a:t>: </a:t>
            </a:r>
          </a:p>
          <a:p>
            <a:pPr>
              <a:spcBef>
                <a:spcPct val="0"/>
              </a:spcBef>
            </a:pPr>
            <a:r>
              <a:rPr lang="de-DE" altLang="de-DE" sz="2900" dirty="0" err="1">
                <a:latin typeface="Arial" charset="0"/>
              </a:rPr>
              <a:t>You</a:t>
            </a:r>
            <a:r>
              <a:rPr lang="de-DE" altLang="de-DE" sz="2900" baseline="0" dirty="0">
                <a:latin typeface="Arial" charset="0"/>
              </a:rPr>
              <a:t> </a:t>
            </a:r>
            <a:r>
              <a:rPr lang="de-DE" altLang="de-DE" sz="2900" baseline="0" dirty="0" err="1">
                <a:latin typeface="Arial" charset="0"/>
              </a:rPr>
              <a:t>are</a:t>
            </a:r>
            <a:r>
              <a:rPr lang="de-DE" altLang="de-DE" sz="2900" baseline="0" dirty="0">
                <a:latin typeface="Arial" charset="0"/>
              </a:rPr>
              <a:t> </a:t>
            </a:r>
            <a:r>
              <a:rPr lang="de-DE" altLang="de-DE" sz="2900" baseline="0" dirty="0" err="1">
                <a:latin typeface="Arial" charset="0"/>
              </a:rPr>
              <a:t>confident</a:t>
            </a:r>
            <a:r>
              <a:rPr lang="de-DE" altLang="de-DE" sz="2900" baseline="0" dirty="0">
                <a:latin typeface="Arial" charset="0"/>
              </a:rPr>
              <a:t>.</a:t>
            </a:r>
          </a:p>
          <a:p>
            <a:pPr>
              <a:spcBef>
                <a:spcPct val="0"/>
              </a:spcBef>
            </a:pPr>
            <a:endParaRPr lang="de-DE" altLang="de-DE" sz="2900" dirty="0">
              <a:latin typeface="Arial" charset="0"/>
            </a:endParaRPr>
          </a:p>
          <a:p>
            <a:pPr>
              <a:spcBef>
                <a:spcPct val="0"/>
              </a:spcBef>
            </a:pPr>
            <a:r>
              <a:rPr lang="de-DE" altLang="de-DE" sz="2900" dirty="0" err="1">
                <a:latin typeface="Arial" charset="0"/>
              </a:rPr>
              <a:t>You</a:t>
            </a:r>
            <a:r>
              <a:rPr lang="de-DE" altLang="de-DE" sz="2900" dirty="0">
                <a:latin typeface="Arial" charset="0"/>
              </a:rPr>
              <a:t> </a:t>
            </a:r>
            <a:r>
              <a:rPr lang="de-DE" altLang="de-DE" sz="2900" dirty="0" err="1">
                <a:latin typeface="Arial" charset="0"/>
              </a:rPr>
              <a:t>are</a:t>
            </a:r>
            <a:r>
              <a:rPr lang="de-DE" altLang="de-DE" sz="2900" dirty="0">
                <a:latin typeface="Arial" charset="0"/>
              </a:rPr>
              <a:t> </a:t>
            </a:r>
            <a:r>
              <a:rPr lang="de-DE" altLang="de-DE" sz="2900" dirty="0" err="1">
                <a:solidFill>
                  <a:srgbClr val="000000"/>
                </a:solidFill>
                <a:latin typeface="Arial" charset="0"/>
              </a:rPr>
              <a:t>dedicated</a:t>
            </a:r>
            <a:r>
              <a:rPr lang="de-DE" altLang="de-DE" sz="2900" dirty="0">
                <a:solidFill>
                  <a:srgbClr val="000000"/>
                </a:solidFill>
                <a:latin typeface="Arial" charset="0"/>
              </a:rPr>
              <a:t> to the </a:t>
            </a:r>
            <a:r>
              <a:rPr lang="de-DE" altLang="de-DE" sz="2900" dirty="0" err="1">
                <a:solidFill>
                  <a:srgbClr val="000000"/>
                </a:solidFill>
                <a:latin typeface="Arial" charset="0"/>
              </a:rPr>
              <a:t>project</a:t>
            </a:r>
            <a:endParaRPr lang="de-DE" altLang="de-DE" sz="2900" dirty="0">
              <a:latin typeface="Arial" charset="0"/>
            </a:endParaRPr>
          </a:p>
          <a:p>
            <a:r>
              <a:rPr lang="de-DE" altLang="de-DE" sz="2900" dirty="0" err="1">
                <a:latin typeface="Arial" charset="0"/>
              </a:rPr>
              <a:t>You</a:t>
            </a:r>
            <a:r>
              <a:rPr lang="de-DE" altLang="de-DE" sz="2900" dirty="0">
                <a:latin typeface="Arial" charset="0"/>
              </a:rPr>
              <a:t> </a:t>
            </a:r>
            <a:r>
              <a:rPr lang="de-DE" altLang="de-DE" sz="2900" dirty="0" err="1">
                <a:latin typeface="Arial" charset="0"/>
              </a:rPr>
              <a:t>are</a:t>
            </a:r>
            <a:r>
              <a:rPr lang="de-DE" altLang="de-DE" sz="2900" dirty="0">
                <a:latin typeface="Arial" charset="0"/>
              </a:rPr>
              <a:t> </a:t>
            </a:r>
            <a:r>
              <a:rPr lang="de-DE" altLang="de-DE" sz="2900" dirty="0" err="1">
                <a:latin typeface="Arial" charset="0"/>
              </a:rPr>
              <a:t>alive</a:t>
            </a:r>
            <a:r>
              <a:rPr lang="de-DE" altLang="de-DE" sz="2900" dirty="0">
                <a:latin typeface="Arial" charset="0"/>
              </a:rPr>
              <a:t>. Look at the </a:t>
            </a:r>
            <a:r>
              <a:rPr lang="de-DE" altLang="de-DE" sz="2900" dirty="0" err="1">
                <a:latin typeface="Arial" charset="0"/>
              </a:rPr>
              <a:t>bright</a:t>
            </a:r>
            <a:r>
              <a:rPr lang="de-DE" altLang="de-DE" sz="2900" dirty="0">
                <a:latin typeface="Arial" charset="0"/>
              </a:rPr>
              <a:t> </a:t>
            </a:r>
            <a:r>
              <a:rPr lang="de-DE" altLang="de-DE" sz="2900" dirty="0" err="1">
                <a:latin typeface="Arial" charset="0"/>
              </a:rPr>
              <a:t>side</a:t>
            </a:r>
            <a:r>
              <a:rPr lang="en-GB" altLang="de-DE" sz="2900" dirty="0">
                <a:solidFill>
                  <a:srgbClr val="000000"/>
                </a:solidFill>
                <a:latin typeface="Arial" charset="0"/>
              </a:rPr>
              <a:t> </a:t>
            </a:r>
          </a:p>
          <a:p>
            <a:pPr>
              <a:lnSpc>
                <a:spcPct val="105000"/>
              </a:lnSpc>
              <a:spcBef>
                <a:spcPct val="0"/>
              </a:spcBef>
            </a:pPr>
            <a:r>
              <a:rPr lang="en-GB" altLang="de-DE" sz="3000" dirty="0">
                <a:solidFill>
                  <a:srgbClr val="000000"/>
                </a:solidFill>
                <a:latin typeface="Arial" charset="0"/>
              </a:rPr>
              <a:t>Mobilize people and rally them to a common cause</a:t>
            </a:r>
            <a:endParaRPr lang="en-GB" altLang="de-DE" sz="2900" dirty="0">
              <a:solidFill>
                <a:srgbClr val="000000"/>
              </a:solidFill>
              <a:latin typeface="Arial" charset="0"/>
            </a:endParaRPr>
          </a:p>
          <a:p>
            <a:r>
              <a:rPr lang="en-GB" altLang="de-DE" sz="2900" dirty="0">
                <a:solidFill>
                  <a:srgbClr val="000000"/>
                </a:solidFill>
                <a:latin typeface="Arial" charset="0"/>
              </a:rPr>
              <a:t>Emanate enthusiasm and radiate optimism. You are an enjoyable person to work with: If you are perceived that way, it helps enormously. You prove that every day, every moment by what you actually do, not what you say</a:t>
            </a:r>
            <a:endParaRPr lang="de-DE" altLang="de-DE" sz="2900" dirty="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317780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25914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2679587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ext Box 63"/>
          <p:cNvSpPr txBox="1">
            <a:spLocks noChangeArrowheads="1"/>
          </p:cNvSpPr>
          <p:nvPr userDrawn="1"/>
        </p:nvSpPr>
        <p:spPr bwMode="auto">
          <a:xfrm>
            <a:off x="10837795" y="6309321"/>
            <a:ext cx="1016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6600" b="1">
                <a:solidFill>
                  <a:schemeClr val="tx1"/>
                </a:solidFill>
                <a:latin typeface="Arial" charset="0"/>
              </a:defRPr>
            </a:lvl1pPr>
            <a:lvl2pPr marL="742950" indent="-285750">
              <a:defRPr sz="6600" b="1">
                <a:solidFill>
                  <a:schemeClr val="tx1"/>
                </a:solidFill>
                <a:latin typeface="Arial" charset="0"/>
              </a:defRPr>
            </a:lvl2pPr>
            <a:lvl3pPr marL="1143000" indent="-228600">
              <a:defRPr sz="6600" b="1">
                <a:solidFill>
                  <a:schemeClr val="tx1"/>
                </a:solidFill>
                <a:latin typeface="Arial" charset="0"/>
              </a:defRPr>
            </a:lvl3pPr>
            <a:lvl4pPr marL="1600200" indent="-228600">
              <a:defRPr sz="6600" b="1">
                <a:solidFill>
                  <a:schemeClr val="tx1"/>
                </a:solidFill>
                <a:latin typeface="Arial" charset="0"/>
              </a:defRPr>
            </a:lvl4pPr>
            <a:lvl5pPr marL="2057400" indent="-228600">
              <a:defRPr sz="6600" b="1">
                <a:solidFill>
                  <a:schemeClr val="tx1"/>
                </a:solidFill>
                <a:latin typeface="Arial" charset="0"/>
              </a:defRPr>
            </a:lvl5pPr>
            <a:lvl6pPr marL="2514600" indent="-228600" eaLnBrk="0" fontAlgn="base" hangingPunct="0">
              <a:spcBef>
                <a:spcPct val="0"/>
              </a:spcBef>
              <a:spcAft>
                <a:spcPct val="0"/>
              </a:spcAft>
              <a:defRPr sz="6600" b="1">
                <a:solidFill>
                  <a:schemeClr val="tx1"/>
                </a:solidFill>
                <a:latin typeface="Arial" charset="0"/>
              </a:defRPr>
            </a:lvl6pPr>
            <a:lvl7pPr marL="2971800" indent="-228600" eaLnBrk="0" fontAlgn="base" hangingPunct="0">
              <a:spcBef>
                <a:spcPct val="0"/>
              </a:spcBef>
              <a:spcAft>
                <a:spcPct val="0"/>
              </a:spcAft>
              <a:defRPr sz="6600" b="1">
                <a:solidFill>
                  <a:schemeClr val="tx1"/>
                </a:solidFill>
                <a:latin typeface="Arial" charset="0"/>
              </a:defRPr>
            </a:lvl7pPr>
            <a:lvl8pPr marL="3429000" indent="-228600" eaLnBrk="0" fontAlgn="base" hangingPunct="0">
              <a:spcBef>
                <a:spcPct val="0"/>
              </a:spcBef>
              <a:spcAft>
                <a:spcPct val="0"/>
              </a:spcAft>
              <a:defRPr sz="6600" b="1">
                <a:solidFill>
                  <a:schemeClr val="tx1"/>
                </a:solidFill>
                <a:latin typeface="Arial" charset="0"/>
              </a:defRPr>
            </a:lvl8pPr>
            <a:lvl9pPr marL="3886200" indent="-228600" eaLnBrk="0" fontAlgn="base" hangingPunct="0">
              <a:spcBef>
                <a:spcPct val="0"/>
              </a:spcBef>
              <a:spcAft>
                <a:spcPct val="0"/>
              </a:spcAft>
              <a:defRPr sz="6600" b="1">
                <a:solidFill>
                  <a:schemeClr val="tx1"/>
                </a:solidFill>
                <a:latin typeface="Arial" charset="0"/>
              </a:defRPr>
            </a:lvl9pPr>
          </a:lstStyle>
          <a:p>
            <a:pPr>
              <a:spcBef>
                <a:spcPct val="50000"/>
              </a:spcBef>
              <a:defRPr/>
            </a:pPr>
            <a:fld id="{CE6D883B-47E4-49C9-96E0-1DE2B4C6432A}" type="slidenum">
              <a:rPr lang="en-GB" sz="1400" b="0" smtClean="0">
                <a:solidFill>
                  <a:prstClr val="black">
                    <a:lumMod val="65000"/>
                    <a:lumOff val="35000"/>
                  </a:prstClr>
                </a:solidFill>
              </a:rPr>
              <a:pPr>
                <a:spcBef>
                  <a:spcPct val="50000"/>
                </a:spcBef>
                <a:defRPr/>
              </a:pPr>
              <a:t>‹Nr.›</a:t>
            </a:fld>
            <a:endParaRPr lang="en-US" sz="1400" b="0" dirty="0">
              <a:solidFill>
                <a:prstClr val="black">
                  <a:lumMod val="65000"/>
                  <a:lumOff val="35000"/>
                </a:prstClr>
              </a:solidFill>
            </a:endParaRPr>
          </a:p>
        </p:txBody>
      </p:sp>
      <p:sp>
        <p:nvSpPr>
          <p:cNvPr id="2" name="Rechteck 1"/>
          <p:cNvSpPr/>
          <p:nvPr userDrawn="1"/>
        </p:nvSpPr>
        <p:spPr>
          <a:xfrm>
            <a:off x="239349" y="6309321"/>
            <a:ext cx="10945216" cy="307777"/>
          </a:xfrm>
          <a:prstGeom prst="rect">
            <a:avLst/>
          </a:prstGeom>
        </p:spPr>
        <p:txBody>
          <a:bodyPr wrap="square">
            <a:spAutoFit/>
          </a:bodyPr>
          <a:lstStyle/>
          <a:p>
            <a:pPr algn="ctr">
              <a:defRPr/>
            </a:pPr>
            <a:r>
              <a:rPr lang="en-US" sz="1400" b="1" dirty="0">
                <a:solidFill>
                  <a:prstClr val="black">
                    <a:lumMod val="65000"/>
                    <a:lumOff val="35000"/>
                  </a:prstClr>
                </a:solidFill>
                <a:latin typeface="Arial" charset="0"/>
                <a:cs typeface="Arial" charset="0"/>
              </a:rPr>
              <a:t>©</a:t>
            </a:r>
            <a:r>
              <a:rPr lang="en-GB" sz="1400" b="1" dirty="0">
                <a:solidFill>
                  <a:prstClr val="black">
                    <a:lumMod val="65000"/>
                    <a:lumOff val="35000"/>
                  </a:prstClr>
                </a:solidFill>
                <a:latin typeface="Arial" charset="0"/>
              </a:rPr>
              <a:t> Healthcare Marketing</a:t>
            </a:r>
            <a:r>
              <a:rPr lang="en-US" sz="1400" b="1" dirty="0">
                <a:solidFill>
                  <a:prstClr val="black">
                    <a:lumMod val="65000"/>
                    <a:lumOff val="35000"/>
                  </a:prstClr>
                </a:solidFill>
                <a:latin typeface="Arial" charset="0"/>
                <a:cs typeface="Arial" charset="0"/>
              </a:rPr>
              <a:t> </a:t>
            </a:r>
            <a:r>
              <a:rPr lang="en-GB" sz="1400" b="1" dirty="0">
                <a:solidFill>
                  <a:prstClr val="black">
                    <a:lumMod val="65000"/>
                    <a:lumOff val="35000"/>
                  </a:prstClr>
                </a:solidFill>
                <a:latin typeface="Arial" charset="0"/>
              </a:rPr>
              <a:t>Dr. Umbach &amp; Partner       www.umbachpartner.com</a:t>
            </a:r>
          </a:p>
        </p:txBody>
      </p:sp>
    </p:spTree>
    <p:extLst>
      <p:ext uri="{BB962C8B-B14F-4D97-AF65-F5344CB8AC3E}">
        <p14:creationId xmlns:p14="http://schemas.microsoft.com/office/powerpoint/2010/main" val="3192003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0521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68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970391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2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88870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94948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17767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85869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3131759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03943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235708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99006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96999898-3786-49E3-A0DC-64A96BA6B99B}" type="datetimeFigureOut">
              <a:rPr lang="de-DE" smtClean="0"/>
              <a:t>29.03.2023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6C5CD047-ADE2-4CC3-AD65-B5899A2AC8B3}" type="slidenum">
              <a:rPr lang="de-DE" smtClean="0"/>
              <a:t>‹Nr.›</a:t>
            </a:fld>
            <a:endParaRPr lang="de-DE" dirty="0"/>
          </a:p>
        </p:txBody>
      </p:sp>
    </p:spTree>
    <p:extLst>
      <p:ext uri="{BB962C8B-B14F-4D97-AF65-F5344CB8AC3E}">
        <p14:creationId xmlns:p14="http://schemas.microsoft.com/office/powerpoint/2010/main" val="146309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99898-3786-49E3-A0DC-64A96BA6B99B}" type="datetimeFigureOut">
              <a:rPr lang="de-DE" smtClean="0"/>
              <a:t>29.03.2023</a:t>
            </a:fld>
            <a:endParaRPr lang="de-DE" dirty="0"/>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CD047-ADE2-4CC3-AD65-B5899A2AC8B3}" type="slidenum">
              <a:rPr lang="de-DE" smtClean="0"/>
              <a:t>‹Nr.›</a:t>
            </a:fld>
            <a:endParaRPr lang="de-DE" dirty="0"/>
          </a:p>
        </p:txBody>
      </p:sp>
    </p:spTree>
    <p:extLst>
      <p:ext uri="{BB962C8B-B14F-4D97-AF65-F5344CB8AC3E}">
        <p14:creationId xmlns:p14="http://schemas.microsoft.com/office/powerpoint/2010/main" val="258148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8919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80" r:id="rId5"/>
  </p:sldLayoutIdLst>
  <p:hf hdr="0" dt="0"/>
  <p:txStyles>
    <p:titleStyle>
      <a:lvl1pPr algn="ctr" defTabSz="914400" rtl="0" eaLnBrk="1" latinLnBrk="0" hangingPunct="1">
        <a:spcBef>
          <a:spcPct val="0"/>
        </a:spcBef>
        <a:buNone/>
        <a:defRPr sz="40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7.png"/></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1648999" y="116633"/>
            <a:ext cx="8892480" cy="4723281"/>
          </a:xfrm>
          <a:prstGeom prst="rect">
            <a:avLst/>
          </a:prstGeom>
        </p:spPr>
        <p:txBody>
          <a:bodyPr wrap="square">
            <a:spAutoFit/>
          </a:bodyPr>
          <a:lstStyle/>
          <a:p>
            <a:pPr algn="ctr">
              <a:lnSpc>
                <a:spcPct val="110000"/>
              </a:lnSpc>
            </a:pPr>
            <a:r>
              <a:rPr lang="en-US" sz="6600" dirty="0">
                <a:latin typeface="Arial" panose="020B0604020202020204" pitchFamily="34" charset="0"/>
                <a:cs typeface="Arial" panose="020B0604020202020204" pitchFamily="34" charset="0"/>
              </a:rPr>
              <a:t>Tips for Medical </a:t>
            </a:r>
          </a:p>
          <a:p>
            <a:pPr algn="ctr">
              <a:lnSpc>
                <a:spcPct val="110000"/>
              </a:lnSpc>
            </a:pPr>
            <a:r>
              <a:rPr lang="en-US" sz="6600" dirty="0">
                <a:latin typeface="Arial" panose="020B0604020202020204" pitchFamily="34" charset="0"/>
                <a:cs typeface="Arial" panose="020B0604020202020204" pitchFamily="34" charset="0"/>
              </a:rPr>
              <a:t>Scientific Experts</a:t>
            </a:r>
          </a:p>
          <a:p>
            <a:pPr algn="ctr">
              <a:lnSpc>
                <a:spcPct val="110000"/>
              </a:lnSpc>
            </a:pPr>
            <a:r>
              <a:rPr lang="en-US" sz="2200" dirty="0">
                <a:latin typeface="Arial" panose="020B0604020202020204" pitchFamily="34" charset="0"/>
                <a:cs typeface="Arial" panose="020B0604020202020204" pitchFamily="34" charset="0"/>
              </a:rPr>
              <a:t>    </a:t>
            </a:r>
          </a:p>
          <a:p>
            <a:pPr algn="ctr">
              <a:lnSpc>
                <a:spcPct val="110000"/>
              </a:lnSpc>
            </a:pPr>
            <a:r>
              <a:rPr lang="en-US" sz="5500" b="1" dirty="0">
                <a:latin typeface="Arial" panose="020B0604020202020204" pitchFamily="34" charset="0"/>
                <a:cs typeface="Arial" panose="020B0604020202020204" pitchFamily="34" charset="0"/>
              </a:rPr>
              <a:t>Module 3 </a:t>
            </a:r>
          </a:p>
          <a:p>
            <a:pPr algn="ctr">
              <a:lnSpc>
                <a:spcPct val="110000"/>
              </a:lnSpc>
            </a:pPr>
            <a:r>
              <a:rPr lang="en-US" sz="7000" dirty="0">
                <a:latin typeface="Arial" panose="020B0604020202020204" pitchFamily="34" charset="0"/>
                <a:cs typeface="Arial" panose="020B0604020202020204" pitchFamily="34" charset="0"/>
              </a:rPr>
              <a:t>Delivery</a:t>
            </a:r>
          </a:p>
        </p:txBody>
      </p:sp>
      <p:sp>
        <p:nvSpPr>
          <p:cNvPr id="3" name="Rechteck 2"/>
          <p:cNvSpPr/>
          <p:nvPr/>
        </p:nvSpPr>
        <p:spPr>
          <a:xfrm>
            <a:off x="2818875" y="6400472"/>
            <a:ext cx="6552728" cy="276999"/>
          </a:xfrm>
          <a:prstGeom prst="rect">
            <a:avLst/>
          </a:prstGeom>
        </p:spPr>
        <p:txBody>
          <a:bodyPr wrap="square">
            <a:spAutoFit/>
          </a:bodyPr>
          <a:lstStyle/>
          <a:p>
            <a:pPr algn="ctr">
              <a:defRPr/>
            </a:pPr>
            <a:r>
              <a:rPr lang="en-US" sz="1200" dirty="0">
                <a:latin typeface="Arial" charset="0"/>
                <a:cs typeface="Arial" charset="0"/>
              </a:rPr>
              <a:t>©</a:t>
            </a:r>
            <a:r>
              <a:rPr lang="en-GB" sz="1200" dirty="0">
                <a:latin typeface="Arial" charset="0"/>
              </a:rPr>
              <a:t> Dr. Günter Umbach www.umbachpartner.com</a:t>
            </a:r>
          </a:p>
        </p:txBody>
      </p:sp>
      <p:sp>
        <p:nvSpPr>
          <p:cNvPr id="2" name="Rechteck 1"/>
          <p:cNvSpPr/>
          <p:nvPr/>
        </p:nvSpPr>
        <p:spPr>
          <a:xfrm>
            <a:off x="4486369" y="5839580"/>
            <a:ext cx="3217740" cy="369332"/>
          </a:xfrm>
          <a:prstGeom prst="rect">
            <a:avLst/>
          </a:prstGeom>
        </p:spPr>
        <p:txBody>
          <a:bodyPr wrap="none">
            <a:spAutoFit/>
          </a:bodyPr>
          <a:lstStyle/>
          <a:p>
            <a:r>
              <a:rPr lang="de-DE" dirty="0"/>
              <a:t>Effective-</a:t>
            </a:r>
            <a:r>
              <a:rPr lang="de-DE" dirty="0" err="1"/>
              <a:t>Presentations_Delivery</a:t>
            </a:r>
            <a:endParaRPr lang="de-DE" dirty="0"/>
          </a:p>
        </p:txBody>
      </p:sp>
    </p:spTree>
    <p:extLst>
      <p:ext uri="{BB962C8B-B14F-4D97-AF65-F5344CB8AC3E}">
        <p14:creationId xmlns:p14="http://schemas.microsoft.com/office/powerpoint/2010/main" val="2278152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2802" name="Rectangle 2"/>
          <p:cNvSpPr>
            <a:spLocks noChangeArrowheads="1"/>
          </p:cNvSpPr>
          <p:nvPr/>
        </p:nvSpPr>
        <p:spPr bwMode="auto">
          <a:xfrm>
            <a:off x="3215680" y="404665"/>
            <a:ext cx="6525344"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de-DE" sz="4800" b="1" dirty="0">
                <a:latin typeface="Arial" charset="0"/>
                <a:sym typeface="Symbol" pitchFamily="18" charset="2"/>
              </a:rPr>
              <a:t>Positive Attitude</a:t>
            </a:r>
            <a:endParaRPr lang="en-US" altLang="de-DE" sz="4600" b="1" dirty="0">
              <a:latin typeface="Arial" charset="0"/>
            </a:endParaRPr>
          </a:p>
        </p:txBody>
      </p:sp>
      <p:sp>
        <p:nvSpPr>
          <p:cNvPr id="10572806" name="Text Box 6"/>
          <p:cNvSpPr txBox="1">
            <a:spLocks noChangeArrowheads="1"/>
          </p:cNvSpPr>
          <p:nvPr/>
        </p:nvSpPr>
        <p:spPr bwMode="auto">
          <a:xfrm>
            <a:off x="4223792" y="1628800"/>
            <a:ext cx="6096000" cy="1783630"/>
          </a:xfrm>
          <a:prstGeom prst="rect">
            <a:avLst/>
          </a:prstGeom>
          <a:noFill/>
          <a:ln>
            <a:noFill/>
          </a:ln>
          <a:effectLst/>
        </p:spPr>
        <p:txBody>
          <a:bodyPr>
            <a:spAutoFit/>
          </a:bodyPr>
          <a:lstStyle/>
          <a:p>
            <a:pPr algn="l">
              <a:lnSpc>
                <a:spcPct val="120000"/>
              </a:lnSpc>
            </a:pPr>
            <a:r>
              <a:rPr lang="en-GB" altLang="de-DE" sz="4800" dirty="0">
                <a:solidFill>
                  <a:srgbClr val="000000"/>
                </a:solidFill>
                <a:latin typeface="Arial" charset="0"/>
              </a:rPr>
              <a:t> Be optimistic</a:t>
            </a:r>
          </a:p>
          <a:p>
            <a:pPr algn="l">
              <a:lnSpc>
                <a:spcPct val="120000"/>
              </a:lnSpc>
            </a:pPr>
            <a:r>
              <a:rPr lang="en-GB" altLang="de-DE" sz="4800" dirty="0">
                <a:solidFill>
                  <a:srgbClr val="000000"/>
                </a:solidFill>
                <a:latin typeface="Arial" charset="0"/>
              </a:rPr>
              <a:t> Be encouraging</a:t>
            </a:r>
            <a:endParaRPr lang="de-DE" altLang="de-DE" sz="4800" dirty="0">
              <a:solidFill>
                <a:srgbClr val="000000"/>
              </a:solidFill>
              <a:latin typeface="Arial" charset="0"/>
            </a:endParaRPr>
          </a:p>
        </p:txBody>
      </p:sp>
      <p:pic>
        <p:nvPicPr>
          <p:cNvPr id="10572819"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513" y="2313652"/>
            <a:ext cx="1666875"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6"/>
          <p:cNvSpPr txBox="1">
            <a:spLocks noChangeArrowheads="1"/>
          </p:cNvSpPr>
          <p:nvPr/>
        </p:nvSpPr>
        <p:spPr bwMode="auto">
          <a:xfrm>
            <a:off x="2927648" y="5512253"/>
            <a:ext cx="7128792" cy="800219"/>
          </a:xfrm>
          <a:prstGeom prst="rect">
            <a:avLst/>
          </a:prstGeom>
          <a:noFill/>
          <a:ln>
            <a:noFill/>
          </a:ln>
          <a:effectLst/>
        </p:spPr>
        <p:txBody>
          <a:bodyPr wrap="square">
            <a:spAutoFit/>
          </a:bodyPr>
          <a:lstStyle/>
          <a:p>
            <a:pPr algn="l"/>
            <a:r>
              <a:rPr lang="en-GB" altLang="de-DE" sz="4600" i="1" dirty="0">
                <a:solidFill>
                  <a:srgbClr val="000000"/>
                </a:solidFill>
                <a:latin typeface="Arial" charset="0"/>
              </a:rPr>
              <a:t>But avoid "frozen grin"</a:t>
            </a:r>
            <a:endParaRPr lang="de-DE" altLang="de-DE" sz="4800" i="1" dirty="0">
              <a:solidFill>
                <a:srgbClr val="000000"/>
              </a:solidFill>
              <a:latin typeface="Arial" charset="0"/>
            </a:endParaRPr>
          </a:p>
        </p:txBody>
      </p:sp>
      <p:sp>
        <p:nvSpPr>
          <p:cNvPr id="6" name="Text Box 6"/>
          <p:cNvSpPr txBox="1">
            <a:spLocks noChangeArrowheads="1"/>
          </p:cNvSpPr>
          <p:nvPr/>
        </p:nvSpPr>
        <p:spPr bwMode="auto">
          <a:xfrm>
            <a:off x="4871864" y="4251644"/>
            <a:ext cx="4688904" cy="800219"/>
          </a:xfrm>
          <a:prstGeom prst="rect">
            <a:avLst/>
          </a:prstGeom>
          <a:noFill/>
          <a:ln>
            <a:noFill/>
          </a:ln>
          <a:effectLst/>
        </p:spPr>
        <p:txBody>
          <a:bodyPr wrap="square">
            <a:spAutoFit/>
          </a:bodyPr>
          <a:lstStyle/>
          <a:p>
            <a:pPr algn="l"/>
            <a:r>
              <a:rPr lang="en-GB" altLang="de-DE" sz="4600" dirty="0">
                <a:solidFill>
                  <a:srgbClr val="000000"/>
                </a:solidFill>
                <a:latin typeface="Arial" charset="0"/>
              </a:rPr>
              <a:t> Smile</a:t>
            </a:r>
          </a:p>
        </p:txBody>
      </p:sp>
      <p:sp>
        <p:nvSpPr>
          <p:cNvPr id="7" name="Rechteck 6"/>
          <p:cNvSpPr/>
          <p:nvPr/>
        </p:nvSpPr>
        <p:spPr>
          <a:xfrm>
            <a:off x="3071665" y="4013116"/>
            <a:ext cx="1016625" cy="1277273"/>
          </a:xfrm>
          <a:prstGeom prst="rect">
            <a:avLst/>
          </a:prstGeom>
        </p:spPr>
        <p:txBody>
          <a:bodyPr wrap="none">
            <a:spAutoFit/>
          </a:bodyPr>
          <a:lstStyle/>
          <a:p>
            <a:r>
              <a:rPr lang="de-DE" sz="7700" dirty="0">
                <a:solidFill>
                  <a:schemeClr val="bg1">
                    <a:lumMod val="50000"/>
                  </a:schemeClr>
                </a:solidFill>
                <a:sym typeface="Wingdings"/>
              </a:rPr>
              <a:t></a:t>
            </a:r>
            <a:endParaRPr lang="de-DE" sz="7700" dirty="0">
              <a:solidFill>
                <a:schemeClr val="bg1">
                  <a:lumMod val="50000"/>
                </a:schemeClr>
              </a:solidFill>
            </a:endParaRPr>
          </a:p>
        </p:txBody>
      </p:sp>
    </p:spTree>
    <p:extLst>
      <p:ext uri="{BB962C8B-B14F-4D97-AF65-F5344CB8AC3E}">
        <p14:creationId xmlns:p14="http://schemas.microsoft.com/office/powerpoint/2010/main" val="307682466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855640" y="2060848"/>
            <a:ext cx="6120680"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de-DE" sz="4800" dirty="0">
                <a:latin typeface="Arial" panose="020B0604020202020204" pitchFamily="34" charset="0"/>
                <a:cs typeface="Arial" panose="020B0604020202020204" pitchFamily="34" charset="0"/>
              </a:rPr>
              <a:t>Face the audience</a:t>
            </a:r>
            <a:endParaRPr lang="en-GB" alt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3636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4367808" y="2132856"/>
            <a:ext cx="4032448" cy="693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000" dirty="0">
                <a:latin typeface="Arial" charset="0"/>
              </a:rPr>
              <a:t>Audience</a:t>
            </a:r>
          </a:p>
        </p:txBody>
      </p:sp>
      <p:sp>
        <p:nvSpPr>
          <p:cNvPr id="3" name="Rechteck 2"/>
          <p:cNvSpPr/>
          <p:nvPr/>
        </p:nvSpPr>
        <p:spPr>
          <a:xfrm>
            <a:off x="3935760" y="5301208"/>
            <a:ext cx="6192688" cy="288032"/>
          </a:xfrm>
          <a:prstGeom prst="rect">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Screen</a:t>
            </a:r>
          </a:p>
        </p:txBody>
      </p:sp>
      <p:pic>
        <p:nvPicPr>
          <p:cNvPr id="5"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410" y="2420889"/>
            <a:ext cx="2303350" cy="2318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5"/>
          <p:cNvSpPr txBox="1">
            <a:spLocks noChangeArrowheads="1"/>
          </p:cNvSpPr>
          <p:nvPr/>
        </p:nvSpPr>
        <p:spPr bwMode="auto">
          <a:xfrm>
            <a:off x="1632411" y="4739394"/>
            <a:ext cx="2411759" cy="70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nSpc>
                <a:spcPct val="105000"/>
              </a:lnSpc>
            </a:pPr>
            <a:r>
              <a:rPr lang="en-GB" altLang="de-DE" sz="4000" dirty="0">
                <a:latin typeface="Arial" charset="0"/>
              </a:rPr>
              <a:t>Speaker</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1" y="404664"/>
            <a:ext cx="145732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6326" y="188640"/>
            <a:ext cx="1209675" cy="173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3531" y="198165"/>
            <a:ext cx="146685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1322" y="207690"/>
            <a:ext cx="114300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1745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5159896" y="2061520"/>
            <a:ext cx="4032448" cy="693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000" dirty="0">
                <a:latin typeface="Arial" charset="0"/>
              </a:rPr>
              <a:t>Audience</a:t>
            </a:r>
          </a:p>
        </p:txBody>
      </p:sp>
      <p:sp>
        <p:nvSpPr>
          <p:cNvPr id="3" name="Rechteck 2"/>
          <p:cNvSpPr/>
          <p:nvPr/>
        </p:nvSpPr>
        <p:spPr>
          <a:xfrm>
            <a:off x="3935760" y="5301208"/>
            <a:ext cx="6192688" cy="288032"/>
          </a:xfrm>
          <a:prstGeom prst="rect">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Screen</a:t>
            </a:r>
          </a:p>
        </p:txBody>
      </p:sp>
      <p:sp>
        <p:nvSpPr>
          <p:cNvPr id="6" name="Text Box 5"/>
          <p:cNvSpPr txBox="1">
            <a:spLocks noChangeArrowheads="1"/>
          </p:cNvSpPr>
          <p:nvPr/>
        </p:nvSpPr>
        <p:spPr bwMode="auto">
          <a:xfrm>
            <a:off x="3575721" y="4572053"/>
            <a:ext cx="2411759" cy="70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nSpc>
                <a:spcPct val="105000"/>
              </a:lnSpc>
            </a:pPr>
            <a:r>
              <a:rPr lang="en-GB" altLang="de-DE" sz="4000" dirty="0">
                <a:latin typeface="Arial" charset="0"/>
              </a:rPr>
              <a:t>Speaker</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1" y="404664"/>
            <a:ext cx="145732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6326" y="188640"/>
            <a:ext cx="1209675" cy="173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3531" y="198165"/>
            <a:ext cx="146685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1322" y="207690"/>
            <a:ext cx="114300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10756" y="2494912"/>
            <a:ext cx="1780407" cy="20771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Gerade Verbindung 10"/>
          <p:cNvCxnSpPr/>
          <p:nvPr/>
        </p:nvCxnSpPr>
        <p:spPr>
          <a:xfrm>
            <a:off x="2909764" y="1386669"/>
            <a:ext cx="3600400" cy="3528392"/>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6240016" y="3002392"/>
            <a:ext cx="4536504" cy="1569660"/>
          </a:xfrm>
          <a:prstGeom prst="rect">
            <a:avLst/>
          </a:prstGeom>
        </p:spPr>
        <p:txBody>
          <a:bodyPr wrap="square">
            <a:spAutoFit/>
          </a:bodyPr>
          <a:lstStyle/>
          <a:p>
            <a:pPr lvl="0"/>
            <a:r>
              <a:rPr lang="en-US" sz="4800" dirty="0">
                <a:solidFill>
                  <a:prstClr val="black"/>
                </a:solidFill>
                <a:latin typeface="Arial" panose="020B0604020202020204" pitchFamily="34" charset="0"/>
                <a:cs typeface="Arial" panose="020B0604020202020204" pitchFamily="34" charset="0"/>
              </a:rPr>
              <a:t>Never read </a:t>
            </a:r>
          </a:p>
          <a:p>
            <a:pPr lvl="0"/>
            <a:r>
              <a:rPr lang="en-US" sz="4800" dirty="0">
                <a:solidFill>
                  <a:prstClr val="black"/>
                </a:solidFill>
                <a:latin typeface="Arial" panose="020B0604020202020204" pitchFamily="34" charset="0"/>
                <a:cs typeface="Arial" panose="020B0604020202020204" pitchFamily="34" charset="0"/>
              </a:rPr>
              <a:t>your slides</a:t>
            </a:r>
          </a:p>
        </p:txBody>
      </p:sp>
    </p:spTree>
    <p:extLst>
      <p:ext uri="{BB962C8B-B14F-4D97-AF65-F5344CB8AC3E}">
        <p14:creationId xmlns:p14="http://schemas.microsoft.com/office/powerpoint/2010/main" val="291593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855641" y="2556959"/>
            <a:ext cx="7311617" cy="1654364"/>
          </a:xfrm>
          <a:prstGeom prst="rect">
            <a:avLst/>
          </a:prstGeom>
        </p:spPr>
        <p:txBody>
          <a:bodyPr wrap="none">
            <a:spAutoFit/>
          </a:bodyPr>
          <a:lstStyle/>
          <a:p>
            <a:pPr>
              <a:lnSpc>
                <a:spcPct val="110000"/>
              </a:lnSpc>
            </a:pPr>
            <a:r>
              <a:rPr lang="en-GB" sz="4800" dirty="0">
                <a:latin typeface="Arial" panose="020B0604020202020204" pitchFamily="34" charset="0"/>
                <a:cs typeface="Arial" panose="020B0604020202020204" pitchFamily="34" charset="0"/>
              </a:rPr>
              <a:t>Do </a:t>
            </a:r>
            <a:r>
              <a:rPr lang="en-GB" sz="4800" b="1" i="1" dirty="0">
                <a:latin typeface="Arial" panose="020B0604020202020204" pitchFamily="34" charset="0"/>
                <a:cs typeface="Arial" panose="020B0604020202020204" pitchFamily="34" charset="0"/>
              </a:rPr>
              <a:t>not</a:t>
            </a:r>
            <a:r>
              <a:rPr lang="en-GB" sz="4800" dirty="0">
                <a:latin typeface="Arial" panose="020B0604020202020204" pitchFamily="34" charset="0"/>
                <a:cs typeface="Arial" panose="020B0604020202020204" pitchFamily="34" charset="0"/>
              </a:rPr>
              <a:t> look at your notes </a:t>
            </a:r>
          </a:p>
          <a:p>
            <a:pPr>
              <a:lnSpc>
                <a:spcPct val="110000"/>
              </a:lnSpc>
            </a:pPr>
            <a:r>
              <a:rPr lang="en-GB" sz="4800" dirty="0">
                <a:latin typeface="Arial" panose="020B0604020202020204" pitchFamily="34" charset="0"/>
                <a:cs typeface="Arial" panose="020B0604020202020204" pitchFamily="34" charset="0"/>
              </a:rPr>
              <a:t>the whole time </a:t>
            </a:r>
            <a:endParaRPr 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769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165237" y="3700483"/>
            <a:ext cx="7560840" cy="830997"/>
          </a:xfrm>
          <a:prstGeom prst="rect">
            <a:avLst/>
          </a:prstGeom>
        </p:spPr>
        <p:txBody>
          <a:bodyPr wrap="square">
            <a:spAutoFit/>
          </a:bodyPr>
          <a:lstStyle/>
          <a:p>
            <a:pPr lvl="0" algn="ctr"/>
            <a:r>
              <a:rPr lang="en-US" sz="4800" dirty="0">
                <a:solidFill>
                  <a:prstClr val="black"/>
                </a:solidFill>
                <a:latin typeface="Arial" panose="020B0604020202020204" pitchFamily="34" charset="0"/>
                <a:cs typeface="Arial" panose="020B0604020202020204" pitchFamily="34" charset="0"/>
              </a:rPr>
              <a:t>Keep eye contact</a:t>
            </a:r>
          </a:p>
        </p:txBody>
      </p:sp>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3204" y="836713"/>
            <a:ext cx="1524906" cy="2309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55415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apezoid 1"/>
          <p:cNvSpPr/>
          <p:nvPr/>
        </p:nvSpPr>
        <p:spPr>
          <a:xfrm rot="10800000">
            <a:off x="5635583" y="2885829"/>
            <a:ext cx="1800200" cy="1957008"/>
          </a:xfrm>
          <a:prstGeom prst="trapezoid">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rapezoid 2"/>
          <p:cNvSpPr/>
          <p:nvPr/>
        </p:nvSpPr>
        <p:spPr>
          <a:xfrm rot="11949939">
            <a:off x="7143929" y="3163539"/>
            <a:ext cx="1800200" cy="1915977"/>
          </a:xfrm>
          <a:prstGeom prst="trapezoid">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rapezoid 3"/>
          <p:cNvSpPr/>
          <p:nvPr/>
        </p:nvSpPr>
        <p:spPr>
          <a:xfrm rot="9733593">
            <a:off x="4145189" y="3136481"/>
            <a:ext cx="1800200" cy="1862406"/>
          </a:xfrm>
          <a:prstGeom prst="trapezoid">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4458273" y="3272194"/>
            <a:ext cx="1296144" cy="707886"/>
          </a:xfrm>
          <a:prstGeom prst="rect">
            <a:avLst/>
          </a:prstGeom>
          <a:noFill/>
        </p:spPr>
        <p:txBody>
          <a:bodyPr wrap="square" rtlCol="0">
            <a:spAutoFit/>
          </a:bodyPr>
          <a:lstStyle/>
          <a:p>
            <a:r>
              <a:rPr lang="de-DE" sz="4000" dirty="0" err="1"/>
              <a:t>Left</a:t>
            </a:r>
            <a:endParaRPr lang="de-DE" sz="4000" dirty="0"/>
          </a:p>
        </p:txBody>
      </p:sp>
      <p:sp>
        <p:nvSpPr>
          <p:cNvPr id="6" name="Textfeld 5"/>
          <p:cNvSpPr txBox="1"/>
          <p:nvPr/>
        </p:nvSpPr>
        <p:spPr>
          <a:xfrm>
            <a:off x="5767658" y="3059698"/>
            <a:ext cx="1779272" cy="707886"/>
          </a:xfrm>
          <a:prstGeom prst="rect">
            <a:avLst/>
          </a:prstGeom>
          <a:noFill/>
        </p:spPr>
        <p:txBody>
          <a:bodyPr wrap="square" rtlCol="0">
            <a:spAutoFit/>
          </a:bodyPr>
          <a:lstStyle/>
          <a:p>
            <a:r>
              <a:rPr lang="de-DE" sz="4000" dirty="0" err="1"/>
              <a:t>Middle</a:t>
            </a:r>
            <a:endParaRPr lang="de-DE" sz="4000" dirty="0"/>
          </a:p>
        </p:txBody>
      </p:sp>
      <p:sp>
        <p:nvSpPr>
          <p:cNvPr id="7" name="Textfeld 6"/>
          <p:cNvSpPr txBox="1"/>
          <p:nvPr/>
        </p:nvSpPr>
        <p:spPr>
          <a:xfrm>
            <a:off x="7546930" y="3315545"/>
            <a:ext cx="1296144" cy="707886"/>
          </a:xfrm>
          <a:prstGeom prst="rect">
            <a:avLst/>
          </a:prstGeom>
          <a:noFill/>
        </p:spPr>
        <p:txBody>
          <a:bodyPr wrap="square" rtlCol="0">
            <a:spAutoFit/>
          </a:bodyPr>
          <a:lstStyle/>
          <a:p>
            <a:r>
              <a:rPr lang="de-DE" sz="4000" dirty="0" err="1"/>
              <a:t>Right</a:t>
            </a:r>
            <a:endParaRPr lang="de-DE" sz="4000" dirty="0"/>
          </a:p>
        </p:txBody>
      </p:sp>
      <p:pic>
        <p:nvPicPr>
          <p:cNvPr id="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275" y="4737936"/>
            <a:ext cx="1944216" cy="1957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hteck 8">
            <a:extLst>
              <a:ext uri="{FF2B5EF4-FFF2-40B4-BE49-F238E27FC236}">
                <a16:creationId xmlns:a16="http://schemas.microsoft.com/office/drawing/2014/main" id="{F561BC1E-2B4B-0D43-97E3-6D123B660B52}"/>
              </a:ext>
            </a:extLst>
          </p:cNvPr>
          <p:cNvSpPr/>
          <p:nvPr/>
        </p:nvSpPr>
        <p:spPr>
          <a:xfrm>
            <a:off x="1930306" y="307910"/>
            <a:ext cx="8486174" cy="1783630"/>
          </a:xfrm>
          <a:prstGeom prst="rect">
            <a:avLst/>
          </a:prstGeom>
        </p:spPr>
        <p:txBody>
          <a:bodyPr wrap="square">
            <a:spAutoFit/>
          </a:bodyPr>
          <a:lstStyle/>
          <a:p>
            <a:pPr>
              <a:lnSpc>
                <a:spcPct val="120000"/>
              </a:lnSpc>
            </a:pPr>
            <a:r>
              <a:rPr lang="en-GB" sz="4800" dirty="0">
                <a:latin typeface="Arial" panose="020B0604020202020204" pitchFamily="34" charset="0"/>
                <a:cs typeface="Arial" panose="020B0604020202020204" pitchFamily="34" charset="0"/>
              </a:rPr>
              <a:t>Catch the listeners' eyes in </a:t>
            </a:r>
          </a:p>
          <a:p>
            <a:pPr>
              <a:lnSpc>
                <a:spcPct val="120000"/>
              </a:lnSpc>
            </a:pPr>
            <a:r>
              <a:rPr lang="en-GB" sz="4800" b="1" dirty="0">
                <a:latin typeface="Arial" panose="020B0604020202020204" pitchFamily="34" charset="0"/>
                <a:cs typeface="Arial" panose="020B0604020202020204" pitchFamily="34" charset="0"/>
              </a:rPr>
              <a:t>all</a:t>
            </a:r>
            <a:r>
              <a:rPr lang="en-GB" sz="4800" dirty="0">
                <a:latin typeface="Arial" panose="020B0604020202020204" pitchFamily="34" charset="0"/>
                <a:cs typeface="Arial" panose="020B0604020202020204" pitchFamily="34" charset="0"/>
              </a:rPr>
              <a:t> parts of the audience</a:t>
            </a:r>
            <a:endParaRPr 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3562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4367808" y="2564905"/>
            <a:ext cx="6071914" cy="1643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Avoid bouncing </a:t>
            </a:r>
          </a:p>
          <a:p>
            <a:pPr algn="ctr">
              <a:lnSpc>
                <a:spcPct val="105000"/>
              </a:lnSpc>
            </a:pPr>
            <a:r>
              <a:rPr lang="en-GB" altLang="de-DE" sz="4800" dirty="0">
                <a:latin typeface="Arial" charset="0"/>
              </a:rPr>
              <a:t>up and down</a:t>
            </a:r>
          </a:p>
        </p:txBody>
      </p:sp>
      <p:sp>
        <p:nvSpPr>
          <p:cNvPr id="3" name="Rectangle 3"/>
          <p:cNvSpPr>
            <a:spLocks noChangeArrowheads="1"/>
          </p:cNvSpPr>
          <p:nvPr/>
        </p:nvSpPr>
        <p:spPr bwMode="auto">
          <a:xfrm>
            <a:off x="1619250" y="357386"/>
            <a:ext cx="904875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ctr"/>
            <a:r>
              <a:rPr lang="en-GB" altLang="de-DE" sz="4600" b="1" dirty="0">
                <a:solidFill>
                  <a:srgbClr val="000000"/>
                </a:solidFill>
                <a:cs typeface="Arial" charset="0"/>
              </a:rPr>
              <a:t>Stand firm</a:t>
            </a:r>
            <a:endParaRPr lang="de-DE" altLang="de-DE" sz="4600" b="1" dirty="0">
              <a:solidFill>
                <a:srgbClr val="000000"/>
              </a:solidFill>
              <a:cs typeface="Arial" charset="0"/>
            </a:endParaRPr>
          </a:p>
        </p:txBody>
      </p:sp>
      <p:sp>
        <p:nvSpPr>
          <p:cNvPr id="5" name="Pfeil nach unten 4"/>
          <p:cNvSpPr/>
          <p:nvPr/>
        </p:nvSpPr>
        <p:spPr>
          <a:xfrm>
            <a:off x="2495600" y="1614023"/>
            <a:ext cx="1224136" cy="1368152"/>
          </a:xfrm>
          <a:prstGeom prst="downArrow">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Pfeil nach unten 5"/>
          <p:cNvSpPr/>
          <p:nvPr/>
        </p:nvSpPr>
        <p:spPr>
          <a:xfrm rot="10800000">
            <a:off x="2495600" y="3140968"/>
            <a:ext cx="1224136" cy="1368152"/>
          </a:xfrm>
          <a:prstGeom prst="downArrow">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87114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847528" y="476673"/>
            <a:ext cx="8352928" cy="5632311"/>
          </a:xfrm>
          <a:prstGeom prst="rect">
            <a:avLst/>
          </a:prstGeom>
        </p:spPr>
        <p:txBody>
          <a:bodyPr wrap="square">
            <a:spAutoFit/>
          </a:bodyPr>
          <a:lstStyle/>
          <a:p>
            <a:pPr algn="ctr">
              <a:lnSpc>
                <a:spcPct val="150000"/>
              </a:lnSpc>
            </a:pPr>
            <a:endParaRPr lang="en-US" sz="4800" dirty="0">
              <a:latin typeface="Arial" panose="020B0604020202020204" pitchFamily="34" charset="0"/>
              <a:cs typeface="Arial" panose="020B0604020202020204" pitchFamily="34" charset="0"/>
            </a:endParaRPr>
          </a:p>
          <a:p>
            <a:pPr algn="ctr">
              <a:lnSpc>
                <a:spcPct val="150000"/>
              </a:lnSpc>
            </a:pPr>
            <a:r>
              <a:rPr lang="en-US" sz="4800" dirty="0">
                <a:latin typeface="Arial" panose="020B0604020202020204" pitchFamily="34" charset="0"/>
                <a:cs typeface="Arial" panose="020B0604020202020204" pitchFamily="34" charset="0"/>
              </a:rPr>
              <a:t>Use hands to underscore what's important</a:t>
            </a:r>
          </a:p>
          <a:p>
            <a:pPr algn="ctr">
              <a:lnSpc>
                <a:spcPct val="150000"/>
              </a:lnSpc>
            </a:pPr>
            <a:endParaRPr lang="en-US" sz="4800" dirty="0">
              <a:latin typeface="Arial" panose="020B0604020202020204" pitchFamily="34" charset="0"/>
              <a:cs typeface="Arial" panose="020B0604020202020204" pitchFamily="34" charset="0"/>
            </a:endParaRPr>
          </a:p>
          <a:p>
            <a:pPr algn="ctr">
              <a:lnSpc>
                <a:spcPct val="150000"/>
              </a:lnSpc>
            </a:pPr>
            <a:r>
              <a:rPr lang="de-DE" sz="4800" dirty="0"/>
              <a:t>"Hands free and </a:t>
            </a:r>
            <a:r>
              <a:rPr lang="de-DE" sz="4800" dirty="0" err="1"/>
              <a:t>flowing</a:t>
            </a:r>
            <a:r>
              <a:rPr lang="de-DE" sz="4800" dirty="0"/>
              <a:t>"</a:t>
            </a:r>
            <a:endParaRPr 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009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roductmanager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1269" y="1541838"/>
            <a:ext cx="3276600" cy="317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p:cNvCxnSpPr/>
          <p:nvPr/>
        </p:nvCxnSpPr>
        <p:spPr>
          <a:xfrm>
            <a:off x="2909764" y="1386669"/>
            <a:ext cx="3600400" cy="3528392"/>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6517836" y="2766145"/>
            <a:ext cx="3482107" cy="769441"/>
          </a:xfrm>
          <a:prstGeom prst="rect">
            <a:avLst/>
          </a:prstGeom>
        </p:spPr>
        <p:txBody>
          <a:bodyPr wrap="none">
            <a:spAutoFit/>
          </a:bodyPr>
          <a:lstStyle/>
          <a:p>
            <a:r>
              <a:rPr lang="en-GB" sz="4400" i="1" dirty="0"/>
              <a:t>closed posture</a:t>
            </a:r>
          </a:p>
        </p:txBody>
      </p:sp>
      <p:sp>
        <p:nvSpPr>
          <p:cNvPr id="6" name="Text Box 5"/>
          <p:cNvSpPr txBox="1">
            <a:spLocks noChangeArrowheads="1"/>
          </p:cNvSpPr>
          <p:nvPr/>
        </p:nvSpPr>
        <p:spPr bwMode="auto">
          <a:xfrm>
            <a:off x="2747628" y="260648"/>
            <a:ext cx="6120680"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Avoid …</a:t>
            </a:r>
          </a:p>
        </p:txBody>
      </p:sp>
      <p:sp>
        <p:nvSpPr>
          <p:cNvPr id="7" name="Text Box 5"/>
          <p:cNvSpPr txBox="1">
            <a:spLocks noChangeArrowheads="1"/>
          </p:cNvSpPr>
          <p:nvPr/>
        </p:nvSpPr>
        <p:spPr bwMode="auto">
          <a:xfrm>
            <a:off x="2514307" y="5357556"/>
            <a:ext cx="6120680"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Use open gestures</a:t>
            </a:r>
          </a:p>
        </p:txBody>
      </p:sp>
    </p:spTree>
    <p:extLst>
      <p:ext uri="{BB962C8B-B14F-4D97-AF65-F5344CB8AC3E}">
        <p14:creationId xmlns:p14="http://schemas.microsoft.com/office/powerpoint/2010/main" val="3016160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775520" y="836712"/>
            <a:ext cx="8892480" cy="5045164"/>
          </a:xfrm>
          <a:prstGeom prst="rect">
            <a:avLst/>
          </a:prstGeom>
        </p:spPr>
        <p:txBody>
          <a:bodyPr wrap="square">
            <a:spAutoFit/>
          </a:bodyPr>
          <a:lstStyle/>
          <a:p>
            <a:pPr>
              <a:lnSpc>
                <a:spcPct val="150000"/>
              </a:lnSpc>
            </a:pPr>
            <a:r>
              <a:rPr lang="en-US" sz="4400" dirty="0">
                <a:latin typeface="Arial" panose="020B0604020202020204" pitchFamily="34" charset="0"/>
                <a:cs typeface="Arial" panose="020B0604020202020204" pitchFamily="34" charset="0"/>
              </a:rPr>
              <a:t>If microphone: </a:t>
            </a:r>
          </a:p>
          <a:p>
            <a:pPr>
              <a:lnSpc>
                <a:spcPct val="150000"/>
              </a:lnSpc>
            </a:pPr>
            <a:r>
              <a:rPr lang="en-US" sz="4400" dirty="0">
                <a:latin typeface="Arial" panose="020B0604020202020204" pitchFamily="34" charset="0"/>
                <a:cs typeface="Arial" panose="020B0604020202020204" pitchFamily="34" charset="0"/>
              </a:rPr>
              <a:t>Use it</a:t>
            </a:r>
          </a:p>
          <a:p>
            <a:pPr>
              <a:lnSpc>
                <a:spcPct val="150000"/>
              </a:lnSpc>
            </a:pPr>
            <a:endParaRPr lang="en-US" sz="4400" dirty="0">
              <a:latin typeface="Arial" panose="020B0604020202020204" pitchFamily="34" charset="0"/>
              <a:cs typeface="Arial" panose="020B0604020202020204" pitchFamily="34" charset="0"/>
            </a:endParaRPr>
          </a:p>
          <a:p>
            <a:pPr>
              <a:lnSpc>
                <a:spcPct val="150000"/>
              </a:lnSpc>
            </a:pPr>
            <a:r>
              <a:rPr lang="en-US" sz="4400" dirty="0">
                <a:latin typeface="Arial" panose="020B0604020202020204" pitchFamily="34" charset="0"/>
                <a:cs typeface="Arial" panose="020B0604020202020204" pitchFamily="34" charset="0"/>
              </a:rPr>
              <a:t>If separate "Speaker ready room": Use it</a:t>
            </a:r>
          </a:p>
        </p:txBody>
      </p:sp>
    </p:spTree>
    <p:extLst>
      <p:ext uri="{BB962C8B-B14F-4D97-AF65-F5344CB8AC3E}">
        <p14:creationId xmlns:p14="http://schemas.microsoft.com/office/powerpoint/2010/main" val="279187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536" y="1074782"/>
            <a:ext cx="2610286" cy="4763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Box 5"/>
          <p:cNvSpPr txBox="1">
            <a:spLocks noChangeArrowheads="1"/>
          </p:cNvSpPr>
          <p:nvPr/>
        </p:nvSpPr>
        <p:spPr bwMode="auto">
          <a:xfrm>
            <a:off x="2747628" y="260648"/>
            <a:ext cx="6120680"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Avoid …</a:t>
            </a:r>
          </a:p>
        </p:txBody>
      </p:sp>
      <p:sp>
        <p:nvSpPr>
          <p:cNvPr id="4" name="Rechteck 3"/>
          <p:cNvSpPr/>
          <p:nvPr/>
        </p:nvSpPr>
        <p:spPr>
          <a:xfrm>
            <a:off x="5159897" y="2276872"/>
            <a:ext cx="4225837" cy="1446550"/>
          </a:xfrm>
          <a:prstGeom prst="rect">
            <a:avLst/>
          </a:prstGeom>
        </p:spPr>
        <p:txBody>
          <a:bodyPr wrap="none">
            <a:spAutoFit/>
          </a:bodyPr>
          <a:lstStyle/>
          <a:p>
            <a:r>
              <a:rPr lang="en-GB" sz="4400" i="1" dirty="0"/>
              <a:t> Putting hands</a:t>
            </a:r>
          </a:p>
          <a:p>
            <a:r>
              <a:rPr lang="en-GB" sz="4400" i="1" dirty="0"/>
              <a:t> behind your back</a:t>
            </a:r>
          </a:p>
        </p:txBody>
      </p:sp>
    </p:spTree>
    <p:extLst>
      <p:ext uri="{BB962C8B-B14F-4D97-AF65-F5344CB8AC3E}">
        <p14:creationId xmlns:p14="http://schemas.microsoft.com/office/powerpoint/2010/main" val="796945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775521" y="345313"/>
            <a:ext cx="8712967"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"Green Space" for your hands</a:t>
            </a:r>
          </a:p>
        </p:txBody>
      </p:sp>
      <p:pic>
        <p:nvPicPr>
          <p:cNvPr id="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0866" y="1988841"/>
            <a:ext cx="4464496" cy="4031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bgerundetes Rechteck 3"/>
          <p:cNvSpPr/>
          <p:nvPr/>
        </p:nvSpPr>
        <p:spPr>
          <a:xfrm>
            <a:off x="2207568" y="3212976"/>
            <a:ext cx="1008112" cy="2160240"/>
          </a:xfrm>
          <a:prstGeom prst="roundRect">
            <a:avLst/>
          </a:prstGeom>
          <a:solidFill>
            <a:srgbClr val="92D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Pfeil nach links und rechts 4"/>
          <p:cNvSpPr/>
          <p:nvPr/>
        </p:nvSpPr>
        <p:spPr>
          <a:xfrm rot="5400000">
            <a:off x="1774849" y="3905463"/>
            <a:ext cx="1873550" cy="782604"/>
          </a:xfrm>
          <a:prstGeom prst="lef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04487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5"/>
          <p:cNvSpPr txBox="1">
            <a:spLocks noChangeArrowheads="1"/>
          </p:cNvSpPr>
          <p:nvPr/>
        </p:nvSpPr>
        <p:spPr bwMode="auto">
          <a:xfrm>
            <a:off x="1534532" y="2420888"/>
            <a:ext cx="8964488"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This  helps you avoid </a:t>
            </a:r>
          </a:p>
          <a:p>
            <a:pPr algn="ctr">
              <a:lnSpc>
                <a:spcPct val="105000"/>
              </a:lnSpc>
            </a:pPr>
            <a:r>
              <a:rPr lang="en-GB" altLang="de-DE" sz="4800" dirty="0">
                <a:latin typeface="Arial" charset="0"/>
              </a:rPr>
              <a:t>distracting hand motions</a:t>
            </a:r>
          </a:p>
          <a:p>
            <a:pPr algn="ctr">
              <a:lnSpc>
                <a:spcPct val="105000"/>
              </a:lnSpc>
            </a:pPr>
            <a:r>
              <a:rPr lang="en-GB" altLang="de-DE" sz="4800" dirty="0">
                <a:latin typeface="Arial" charset="0"/>
              </a:rPr>
              <a:t> like …</a:t>
            </a:r>
          </a:p>
        </p:txBody>
      </p:sp>
    </p:spTree>
    <p:extLst>
      <p:ext uri="{BB962C8B-B14F-4D97-AF65-F5344CB8AC3E}">
        <p14:creationId xmlns:p14="http://schemas.microsoft.com/office/powerpoint/2010/main" val="25233002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117731" y="2600768"/>
            <a:ext cx="7848872" cy="1063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50000"/>
              </a:lnSpc>
            </a:pPr>
            <a:r>
              <a:rPr lang="en-GB" altLang="de-DE" sz="4800" dirty="0">
                <a:latin typeface="Arial" charset="0"/>
              </a:rPr>
              <a:t>Rubbing your nose</a:t>
            </a:r>
          </a:p>
        </p:txBody>
      </p:sp>
    </p:spTree>
    <p:extLst>
      <p:ext uri="{BB962C8B-B14F-4D97-AF65-F5344CB8AC3E}">
        <p14:creationId xmlns:p14="http://schemas.microsoft.com/office/powerpoint/2010/main" val="125717257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135711" y="2204865"/>
            <a:ext cx="7848872" cy="3070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50000"/>
              </a:lnSpc>
            </a:pPr>
            <a:r>
              <a:rPr lang="en-GB" altLang="de-DE" sz="4800" dirty="0">
                <a:latin typeface="Arial" charset="0"/>
              </a:rPr>
              <a:t>Pushing back your hair</a:t>
            </a:r>
          </a:p>
          <a:p>
            <a:pPr algn="ctr">
              <a:lnSpc>
                <a:spcPct val="150000"/>
              </a:lnSpc>
            </a:pPr>
            <a:endParaRPr lang="en-GB" altLang="de-DE" sz="4800" dirty="0">
              <a:latin typeface="Arial" charset="0"/>
            </a:endParaRPr>
          </a:p>
          <a:p>
            <a:pPr algn="ctr">
              <a:lnSpc>
                <a:spcPct val="150000"/>
              </a:lnSpc>
            </a:pPr>
            <a:r>
              <a:rPr lang="en-GB" altLang="de-DE" sz="3300" i="1" dirty="0">
                <a:latin typeface="Arial" charset="0"/>
              </a:rPr>
              <a:t>(watch videotape)</a:t>
            </a:r>
          </a:p>
        </p:txBody>
      </p:sp>
    </p:spTree>
    <p:extLst>
      <p:ext uri="{BB962C8B-B14F-4D97-AF65-F5344CB8AC3E}">
        <p14:creationId xmlns:p14="http://schemas.microsoft.com/office/powerpoint/2010/main" val="195671317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855640" y="3284984"/>
            <a:ext cx="6120680"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Nod while listening</a:t>
            </a:r>
          </a:p>
        </p:txBody>
      </p:sp>
      <p:pic>
        <p:nvPicPr>
          <p:cNvPr id="3"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1904" y="1052737"/>
            <a:ext cx="864096" cy="1821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908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135560" y="3068960"/>
            <a:ext cx="8280920"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Give people "thinking time"</a:t>
            </a:r>
          </a:p>
        </p:txBody>
      </p:sp>
    </p:spTree>
    <p:extLst>
      <p:ext uri="{BB962C8B-B14F-4D97-AF65-F5344CB8AC3E}">
        <p14:creationId xmlns:p14="http://schemas.microsoft.com/office/powerpoint/2010/main" val="1167178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3844" name="Text Box 4"/>
          <p:cNvSpPr txBox="1">
            <a:spLocks noChangeArrowheads="1"/>
          </p:cNvSpPr>
          <p:nvPr/>
        </p:nvSpPr>
        <p:spPr bwMode="auto">
          <a:xfrm>
            <a:off x="2725783" y="4725144"/>
            <a:ext cx="712879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de-DE" sz="4800" dirty="0">
                <a:latin typeface="Arial" charset="0"/>
              </a:rPr>
              <a:t> An underused, but</a:t>
            </a:r>
          </a:p>
          <a:p>
            <a:r>
              <a:rPr lang="en-GB" altLang="de-DE" sz="4800" dirty="0">
                <a:latin typeface="Arial" charset="0"/>
              </a:rPr>
              <a:t> valuable technique</a:t>
            </a:r>
            <a:endParaRPr lang="en-GB" altLang="de-DE" sz="4600" dirty="0">
              <a:latin typeface="Arial" charset="0"/>
            </a:endParaRPr>
          </a:p>
        </p:txBody>
      </p:sp>
      <p:sp>
        <p:nvSpPr>
          <p:cNvPr id="9763846" name="Text Box 6"/>
          <p:cNvSpPr txBox="1">
            <a:spLocks noChangeArrowheads="1"/>
          </p:cNvSpPr>
          <p:nvPr/>
        </p:nvSpPr>
        <p:spPr bwMode="auto">
          <a:xfrm>
            <a:off x="4597991" y="2450054"/>
            <a:ext cx="3384376" cy="1783630"/>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ct val="120000"/>
              </a:lnSpc>
            </a:pPr>
            <a:r>
              <a:rPr lang="de-DE" altLang="de-DE" sz="4600" dirty="0">
                <a:latin typeface="Arial" charset="0"/>
              </a:rPr>
              <a:t> </a:t>
            </a:r>
            <a:r>
              <a:rPr lang="de-DE" altLang="de-DE" sz="4800" dirty="0">
                <a:latin typeface="Arial" charset="0"/>
              </a:rPr>
              <a:t>Silence</a:t>
            </a:r>
          </a:p>
          <a:p>
            <a:pPr algn="l">
              <a:lnSpc>
                <a:spcPct val="120000"/>
              </a:lnSpc>
            </a:pPr>
            <a:r>
              <a:rPr lang="de-DE" altLang="de-DE" sz="4800" dirty="0">
                <a:latin typeface="Arial" charset="0"/>
              </a:rPr>
              <a:t>"Pause"</a:t>
            </a:r>
          </a:p>
        </p:txBody>
      </p:sp>
      <p:sp>
        <p:nvSpPr>
          <p:cNvPr id="2" name="Rechteck 1"/>
          <p:cNvSpPr/>
          <p:nvPr/>
        </p:nvSpPr>
        <p:spPr>
          <a:xfrm>
            <a:off x="2279576" y="1785570"/>
            <a:ext cx="2952328" cy="576064"/>
          </a:xfrm>
          <a:prstGeom prst="rect">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p:nvPr/>
        </p:nvSpPr>
        <p:spPr>
          <a:xfrm>
            <a:off x="6290179" y="1788484"/>
            <a:ext cx="1872208" cy="576064"/>
          </a:xfrm>
          <a:prstGeom prst="rect">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Gleichschenkliges Dreieck 2"/>
          <p:cNvSpPr/>
          <p:nvPr/>
        </p:nvSpPr>
        <p:spPr>
          <a:xfrm rot="5400000">
            <a:off x="8061423" y="1801982"/>
            <a:ext cx="720080" cy="576064"/>
          </a:xfrm>
          <a:prstGeom prst="triangle">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6624391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feil nach rechts 1"/>
          <p:cNvSpPr/>
          <p:nvPr/>
        </p:nvSpPr>
        <p:spPr>
          <a:xfrm>
            <a:off x="4511824" y="2852936"/>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3067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2772532" y="829084"/>
            <a:ext cx="6250429" cy="2171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pPr algn="ctr">
              <a:lnSpc>
                <a:spcPct val="150000"/>
              </a:lnSpc>
            </a:pPr>
            <a:r>
              <a:rPr lang="en-IN" altLang="de-DE" sz="4800" dirty="0">
                <a:latin typeface="Arial" pitchFamily="34" charset="0"/>
              </a:rPr>
              <a:t>The secret to make </a:t>
            </a:r>
          </a:p>
          <a:p>
            <a:pPr algn="ctr">
              <a:lnSpc>
                <a:spcPct val="150000"/>
              </a:lnSpc>
            </a:pPr>
            <a:r>
              <a:rPr lang="en-IN" altLang="de-DE" sz="4800" dirty="0">
                <a:latin typeface="Arial" pitchFamily="34" charset="0"/>
              </a:rPr>
              <a:t>your presentation look</a:t>
            </a:r>
            <a:endParaRPr lang="en-IN" altLang="de-DE" sz="4800" b="1" dirty="0">
              <a:latin typeface="Arial" pitchFamily="34" charset="0"/>
            </a:endParaRPr>
          </a:p>
        </p:txBody>
      </p:sp>
      <p:sp>
        <p:nvSpPr>
          <p:cNvPr id="2" name="Rechteck 1"/>
          <p:cNvSpPr/>
          <p:nvPr/>
        </p:nvSpPr>
        <p:spPr>
          <a:xfrm>
            <a:off x="2832369" y="3789041"/>
            <a:ext cx="6639253" cy="1063433"/>
          </a:xfrm>
          <a:prstGeom prst="rect">
            <a:avLst/>
          </a:prstGeom>
        </p:spPr>
        <p:txBody>
          <a:bodyPr wrap="none">
            <a:spAutoFit/>
          </a:bodyPr>
          <a:lstStyle/>
          <a:p>
            <a:pPr algn="ctr">
              <a:lnSpc>
                <a:spcPct val="150000"/>
              </a:lnSpc>
            </a:pPr>
            <a:r>
              <a:rPr lang="en-US" sz="4800" dirty="0">
                <a:latin typeface="Arial" panose="020B0604020202020204" pitchFamily="34" charset="0"/>
                <a:cs typeface="Arial" panose="020B0604020202020204" pitchFamily="34" charset="0"/>
              </a:rPr>
              <a:t>easy, elegant, effortless</a:t>
            </a:r>
            <a:endParaRPr 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561284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1794" name="Text Box 2050"/>
          <p:cNvSpPr txBox="1">
            <a:spLocks noChangeArrowheads="1"/>
          </p:cNvSpPr>
          <p:nvPr/>
        </p:nvSpPr>
        <p:spPr bwMode="auto">
          <a:xfrm>
            <a:off x="2040814" y="2276872"/>
            <a:ext cx="8479095" cy="2973122"/>
          </a:xfrm>
          <a:prstGeom prst="rect">
            <a:avLst/>
          </a:prstGeom>
          <a:noFill/>
          <a:ln>
            <a:noFill/>
          </a:ln>
          <a:effectLst/>
        </p:spPr>
        <p:txBody>
          <a:bodyPr wrap="square">
            <a:spAutoFit/>
          </a:bodyPr>
          <a:lstStyle/>
          <a:p>
            <a:pPr>
              <a:lnSpc>
                <a:spcPct val="130000"/>
              </a:lnSpc>
            </a:pPr>
            <a:r>
              <a:rPr lang="en-GB" altLang="de-DE" sz="4800" dirty="0">
                <a:solidFill>
                  <a:srgbClr val="000000"/>
                </a:solidFill>
                <a:latin typeface="Arial" pitchFamily="34" charset="0"/>
              </a:rPr>
              <a:t>• </a:t>
            </a:r>
            <a:r>
              <a:rPr lang="en-GB" altLang="de-DE" sz="4800" dirty="0">
                <a:latin typeface="Arial" charset="0"/>
              </a:rPr>
              <a:t>Stretch your mouth</a:t>
            </a:r>
          </a:p>
          <a:p>
            <a:pPr>
              <a:lnSpc>
                <a:spcPct val="130000"/>
              </a:lnSpc>
            </a:pPr>
            <a:r>
              <a:rPr lang="en-GB" altLang="de-DE" sz="4800" dirty="0">
                <a:solidFill>
                  <a:srgbClr val="000000"/>
                </a:solidFill>
                <a:latin typeface="Arial" pitchFamily="34" charset="0"/>
              </a:rPr>
              <a:t>• </a:t>
            </a:r>
            <a:r>
              <a:rPr lang="en-GB" altLang="de-DE" sz="4800" dirty="0">
                <a:latin typeface="Arial" charset="0"/>
              </a:rPr>
              <a:t>Do "vocal warm-up"</a:t>
            </a:r>
          </a:p>
          <a:p>
            <a:pPr>
              <a:lnSpc>
                <a:spcPct val="130000"/>
              </a:lnSpc>
            </a:pPr>
            <a:r>
              <a:rPr lang="en-GB" altLang="de-DE" sz="4800" dirty="0">
                <a:solidFill>
                  <a:srgbClr val="000000"/>
                </a:solidFill>
                <a:latin typeface="Arial" pitchFamily="34" charset="0"/>
              </a:rPr>
              <a:t>• Try humming a tune (</a:t>
            </a:r>
            <a:r>
              <a:rPr lang="en-GB" altLang="de-DE" sz="4800" dirty="0" err="1">
                <a:solidFill>
                  <a:srgbClr val="000000"/>
                </a:solidFill>
                <a:latin typeface="Arial" pitchFamily="34" charset="0"/>
              </a:rPr>
              <a:t>mmmh</a:t>
            </a:r>
            <a:r>
              <a:rPr lang="en-GB" altLang="de-DE" sz="4800" dirty="0">
                <a:solidFill>
                  <a:srgbClr val="000000"/>
                </a:solidFill>
                <a:latin typeface="Arial" pitchFamily="34" charset="0"/>
              </a:rPr>
              <a:t>)</a:t>
            </a:r>
          </a:p>
        </p:txBody>
      </p:sp>
      <p:sp>
        <p:nvSpPr>
          <p:cNvPr id="5" name="Text Box 2052"/>
          <p:cNvSpPr txBox="1">
            <a:spLocks noChangeArrowheads="1"/>
          </p:cNvSpPr>
          <p:nvPr/>
        </p:nvSpPr>
        <p:spPr bwMode="auto">
          <a:xfrm>
            <a:off x="4583832" y="188641"/>
            <a:ext cx="4536504" cy="89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GB" altLang="de-DE" sz="4800" b="1" dirty="0">
                <a:latin typeface="Arial" charset="0"/>
              </a:rPr>
              <a:t>Before</a:t>
            </a:r>
            <a:endParaRPr lang="en-GB" altLang="de-DE" sz="4400" b="1" dirty="0">
              <a:latin typeface="Arial" charset="0"/>
            </a:endParaRPr>
          </a:p>
        </p:txBody>
      </p:sp>
      <p:pic>
        <p:nvPicPr>
          <p:cNvPr id="4" name="Picture 20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3512" y="1253356"/>
            <a:ext cx="1752600" cy="75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143672" y="5733257"/>
            <a:ext cx="4320480" cy="830997"/>
          </a:xfrm>
          <a:prstGeom prst="rect">
            <a:avLst/>
          </a:prstGeom>
          <a:noFill/>
        </p:spPr>
        <p:txBody>
          <a:bodyPr wrap="square" rtlCol="0">
            <a:spAutoFit/>
          </a:bodyPr>
          <a:lstStyle/>
          <a:p>
            <a:r>
              <a:rPr lang="de-DE" sz="4800" i="1" dirty="0">
                <a:latin typeface="Arial" panose="020B0604020202020204" pitchFamily="34" charset="0"/>
                <a:cs typeface="Arial" panose="020B0604020202020204" pitchFamily="34" charset="0"/>
              </a:rPr>
              <a:t>"Happy </a:t>
            </a:r>
            <a:r>
              <a:rPr lang="de-DE" sz="4800" i="1" dirty="0" err="1">
                <a:latin typeface="Arial" panose="020B0604020202020204" pitchFamily="34" charset="0"/>
                <a:cs typeface="Arial" panose="020B0604020202020204" pitchFamily="34" charset="0"/>
              </a:rPr>
              <a:t>Horse</a:t>
            </a:r>
            <a:r>
              <a:rPr lang="de-DE" sz="48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23657664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4079776" y="1599997"/>
            <a:ext cx="37802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4800" b="1" dirty="0">
                <a:latin typeface="Arial" pitchFamily="34" charset="0"/>
              </a:rPr>
              <a:t>Be prepared</a:t>
            </a:r>
          </a:p>
          <a:p>
            <a:endParaRPr lang="en-IN" altLang="de-DE" sz="4800" b="1" dirty="0">
              <a:latin typeface="Arial" pitchFamily="34" charset="0"/>
            </a:endParaRPr>
          </a:p>
          <a:p>
            <a:r>
              <a:rPr lang="en-IN" altLang="de-DE" sz="4800" b="1" dirty="0">
                <a:latin typeface="Arial" pitchFamily="34" charset="0"/>
              </a:rPr>
              <a:t>Practice</a:t>
            </a:r>
          </a:p>
        </p:txBody>
      </p:sp>
    </p:spTree>
    <p:extLst>
      <p:ext uri="{BB962C8B-B14F-4D97-AF65-F5344CB8AC3E}">
        <p14:creationId xmlns:p14="http://schemas.microsoft.com/office/powerpoint/2010/main" val="259590989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4394" name="Text Box 10"/>
          <p:cNvSpPr txBox="1">
            <a:spLocks noChangeArrowheads="1"/>
          </p:cNvSpPr>
          <p:nvPr/>
        </p:nvSpPr>
        <p:spPr bwMode="auto">
          <a:xfrm>
            <a:off x="2279576" y="260648"/>
            <a:ext cx="8136904" cy="814134"/>
          </a:xfrm>
          <a:prstGeom prst="rect">
            <a:avLst/>
          </a:prstGeom>
          <a:noFill/>
          <a:ln>
            <a:noFill/>
          </a:ln>
          <a:effectLst/>
        </p:spPr>
        <p:txBody>
          <a:bodyPr wrap="square">
            <a:spAutoFit/>
          </a:bodyPr>
          <a:lstStyle/>
          <a:p>
            <a:pPr>
              <a:lnSpc>
                <a:spcPct val="105000"/>
              </a:lnSpc>
            </a:pPr>
            <a:r>
              <a:rPr lang="en-GB" altLang="de-DE" sz="4800" b="1" dirty="0">
                <a:latin typeface="Arial" charset="0"/>
              </a:rPr>
              <a:t>Practice Your Presentation</a:t>
            </a:r>
            <a:endParaRPr lang="en-GB" altLang="de-DE" sz="4400" b="1" dirty="0">
              <a:latin typeface="Arial" charset="0"/>
            </a:endParaRPr>
          </a:p>
        </p:txBody>
      </p:sp>
      <p:sp>
        <p:nvSpPr>
          <p:cNvPr id="7" name="Text Box 7"/>
          <p:cNvSpPr txBox="1">
            <a:spLocks noChangeArrowheads="1"/>
          </p:cNvSpPr>
          <p:nvPr/>
        </p:nvSpPr>
        <p:spPr bwMode="auto">
          <a:xfrm>
            <a:off x="2308711" y="5301209"/>
            <a:ext cx="1116124" cy="769441"/>
          </a:xfrm>
          <a:prstGeom prst="rect">
            <a:avLst/>
          </a:prstGeom>
          <a:noFill/>
          <a:ln>
            <a:noFill/>
          </a:ln>
          <a:effectLst/>
        </p:spPr>
        <p:txBody>
          <a:bodyPr wrap="square">
            <a:spAutoFit/>
          </a:bodyPr>
          <a:lstStyle/>
          <a:p>
            <a:pPr algn="l"/>
            <a:r>
              <a:rPr lang="en-GB" altLang="de-DE" sz="4400" dirty="0">
                <a:latin typeface="Arial" charset="0"/>
              </a:rPr>
              <a:t> …</a:t>
            </a:r>
          </a:p>
        </p:txBody>
      </p:sp>
      <p:sp>
        <p:nvSpPr>
          <p:cNvPr id="2" name="Rechteck 1"/>
          <p:cNvSpPr/>
          <p:nvPr/>
        </p:nvSpPr>
        <p:spPr>
          <a:xfrm>
            <a:off x="1991544" y="1916832"/>
            <a:ext cx="8280920" cy="2308324"/>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There are always 100 good reasons and </a:t>
            </a:r>
            <a:r>
              <a:rPr lang="en-US" sz="4800">
                <a:latin typeface="Arial" panose="020B0604020202020204" pitchFamily="34" charset="0"/>
                <a:cs typeface="Arial" panose="020B0604020202020204" pitchFamily="34" charset="0"/>
              </a:rPr>
              <a:t>1000 distractions </a:t>
            </a:r>
            <a:r>
              <a:rPr lang="en-US" sz="4800" dirty="0">
                <a:latin typeface="Arial" panose="020B0604020202020204" pitchFamily="34" charset="0"/>
                <a:cs typeface="Arial" panose="020B0604020202020204" pitchFamily="34" charset="0"/>
              </a:rPr>
              <a:t>for </a:t>
            </a:r>
            <a:r>
              <a:rPr lang="en-US" sz="4800" b="1" i="1" dirty="0">
                <a:latin typeface="Arial" panose="020B0604020202020204" pitchFamily="34" charset="0"/>
                <a:cs typeface="Arial" panose="020B0604020202020204" pitchFamily="34" charset="0"/>
              </a:rPr>
              <a:t>not</a:t>
            </a:r>
            <a:r>
              <a:rPr lang="en-US" sz="4800" dirty="0">
                <a:latin typeface="Arial" panose="020B0604020202020204" pitchFamily="34" charset="0"/>
                <a:cs typeface="Arial" panose="020B0604020202020204" pitchFamily="34" charset="0"/>
              </a:rPr>
              <a:t> doing it </a:t>
            </a:r>
            <a:endParaRPr 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357159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4844785" y="548681"/>
            <a:ext cx="16114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4800" b="1" dirty="0">
                <a:latin typeface="Arial" pitchFamily="34" charset="0"/>
              </a:rPr>
              <a:t>Time</a:t>
            </a:r>
          </a:p>
        </p:txBody>
      </p:sp>
      <p:sp>
        <p:nvSpPr>
          <p:cNvPr id="2" name="Rechteck 1"/>
          <p:cNvSpPr/>
          <p:nvPr/>
        </p:nvSpPr>
        <p:spPr>
          <a:xfrm>
            <a:off x="4943873" y="1668071"/>
            <a:ext cx="5472607" cy="3342453"/>
          </a:xfrm>
          <a:prstGeom prst="rect">
            <a:avLst/>
          </a:prstGeom>
        </p:spPr>
        <p:txBody>
          <a:bodyPr wrap="square">
            <a:spAutoFit/>
          </a:bodyPr>
          <a:lstStyle/>
          <a:p>
            <a:pPr>
              <a:lnSpc>
                <a:spcPct val="110000"/>
              </a:lnSpc>
            </a:pPr>
            <a:r>
              <a:rPr lang="en-US" sz="4800" dirty="0">
                <a:latin typeface="Arial" panose="020B0604020202020204" pitchFamily="34" charset="0"/>
                <a:cs typeface="Arial" panose="020B0604020202020204" pitchFamily="34" charset="0"/>
              </a:rPr>
              <a:t>Make it a priority:</a:t>
            </a:r>
          </a:p>
          <a:p>
            <a:pPr>
              <a:lnSpc>
                <a:spcPct val="110000"/>
              </a:lnSpc>
            </a:pPr>
            <a:r>
              <a:rPr lang="en-GB" altLang="de-DE" sz="4800" dirty="0">
                <a:latin typeface="Arial" charset="0"/>
              </a:rPr>
              <a:t>Invest the time</a:t>
            </a:r>
          </a:p>
          <a:p>
            <a:pPr>
              <a:lnSpc>
                <a:spcPct val="110000"/>
              </a:lnSpc>
            </a:pPr>
            <a:r>
              <a:rPr lang="en-GB" altLang="de-DE" sz="4800" dirty="0">
                <a:latin typeface="Arial" charset="0"/>
              </a:rPr>
              <a:t>Invest in yourself</a:t>
            </a:r>
          </a:p>
          <a:p>
            <a:pPr>
              <a:lnSpc>
                <a:spcPct val="110000"/>
              </a:lnSpc>
            </a:pPr>
            <a:r>
              <a:rPr lang="en-US" sz="4800" dirty="0">
                <a:latin typeface="Arial" panose="020B0604020202020204" pitchFamily="34" charset="0"/>
                <a:cs typeface="Arial" panose="020B0604020202020204" pitchFamily="34" charset="0"/>
              </a:rPr>
              <a:t>…</a:t>
            </a:r>
            <a:endParaRPr lang="de-DE" sz="3800" dirty="0">
              <a:latin typeface="Arial" panose="020B0604020202020204" pitchFamily="34" charset="0"/>
              <a:cs typeface="Arial" panose="020B0604020202020204" pitchFamily="34" charset="0"/>
            </a:endParaRPr>
          </a:p>
        </p:txBody>
      </p:sp>
      <p:sp>
        <p:nvSpPr>
          <p:cNvPr id="4" name="Rechteck 3"/>
          <p:cNvSpPr/>
          <p:nvPr/>
        </p:nvSpPr>
        <p:spPr>
          <a:xfrm>
            <a:off x="1694874" y="5405979"/>
            <a:ext cx="8973126" cy="800219"/>
          </a:xfrm>
          <a:prstGeom prst="rect">
            <a:avLst/>
          </a:prstGeom>
        </p:spPr>
        <p:txBody>
          <a:bodyPr wrap="square">
            <a:spAutoFit/>
          </a:bodyPr>
          <a:lstStyle/>
          <a:p>
            <a:r>
              <a:rPr lang="en-GB" sz="4600" dirty="0">
                <a:solidFill>
                  <a:prstClr val="black"/>
                </a:solidFill>
                <a:latin typeface="Arial" panose="020B0604020202020204" pitchFamily="34" charset="0"/>
                <a:cs typeface="Arial" panose="020B0604020202020204" pitchFamily="34" charset="0"/>
              </a:rPr>
              <a:t>Takes discipline and commitment</a:t>
            </a:r>
            <a:endParaRPr lang="de-DE" dirty="0"/>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4384" y="1700808"/>
            <a:ext cx="3200400" cy="169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09862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3124200" y="4038601"/>
            <a:ext cx="4495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spcBef>
                <a:spcPct val="50000"/>
              </a:spcBef>
            </a:pPr>
            <a:endParaRPr lang="en-US" altLang="de-DE" sz="4800">
              <a:solidFill>
                <a:schemeClr val="tx1"/>
              </a:solidFill>
            </a:endParaRPr>
          </a:p>
        </p:txBody>
      </p:sp>
      <p:sp>
        <p:nvSpPr>
          <p:cNvPr id="101379" name="Rectangle 4"/>
          <p:cNvSpPr>
            <a:spLocks noChangeArrowheads="1"/>
          </p:cNvSpPr>
          <p:nvPr/>
        </p:nvSpPr>
        <p:spPr bwMode="auto">
          <a:xfrm>
            <a:off x="5432426" y="5210175"/>
            <a:ext cx="184731" cy="804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a:lnSpc>
                <a:spcPct val="115000"/>
              </a:lnSpc>
            </a:pPr>
            <a:endParaRPr lang="en-US" altLang="de-DE" sz="4400">
              <a:solidFill>
                <a:schemeClr val="tx1"/>
              </a:solidFill>
              <a:latin typeface="Arial" pitchFamily="34" charset="0"/>
            </a:endParaRPr>
          </a:p>
        </p:txBody>
      </p:sp>
      <p:sp>
        <p:nvSpPr>
          <p:cNvPr id="101382" name="Text Box 13"/>
          <p:cNvSpPr txBox="1">
            <a:spLocks noChangeArrowheads="1"/>
          </p:cNvSpPr>
          <p:nvPr/>
        </p:nvSpPr>
        <p:spPr bwMode="auto">
          <a:xfrm>
            <a:off x="1804524" y="3576936"/>
            <a:ext cx="3429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spcBef>
                <a:spcPct val="50000"/>
              </a:spcBef>
            </a:pPr>
            <a:r>
              <a:rPr lang="en-GB" altLang="de-DE" sz="2400" dirty="0">
                <a:solidFill>
                  <a:schemeClr val="tx1"/>
                </a:solidFill>
                <a:latin typeface="Arial" pitchFamily="34" charset="0"/>
              </a:rPr>
              <a:t> Most people</a:t>
            </a:r>
            <a:endParaRPr lang="en-US" altLang="de-DE" sz="2400" dirty="0">
              <a:solidFill>
                <a:schemeClr val="tx1"/>
              </a:solidFill>
              <a:latin typeface="Arial" pitchFamily="34" charset="0"/>
            </a:endParaRPr>
          </a:p>
        </p:txBody>
      </p:sp>
      <p:sp>
        <p:nvSpPr>
          <p:cNvPr id="101383" name="AutoShape 19"/>
          <p:cNvSpPr>
            <a:spLocks noChangeArrowheads="1"/>
          </p:cNvSpPr>
          <p:nvPr/>
        </p:nvSpPr>
        <p:spPr bwMode="auto">
          <a:xfrm>
            <a:off x="1804526" y="1313986"/>
            <a:ext cx="3719975" cy="1812131"/>
          </a:xfrm>
          <a:prstGeom prst="wedgeRoundRectCallout">
            <a:avLst>
              <a:gd name="adj1" fmla="val -47968"/>
              <a:gd name="adj2" fmla="val 66847"/>
              <a:gd name="adj3" fmla="val 16667"/>
            </a:avLst>
          </a:prstGeom>
          <a:solidFill>
            <a:srgbClr val="CCECFF"/>
          </a:solidFill>
          <a:ln w="12700">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en-US" altLang="de-DE" sz="4800"/>
          </a:p>
        </p:txBody>
      </p:sp>
      <p:sp>
        <p:nvSpPr>
          <p:cNvPr id="101384" name="Text Box 20"/>
          <p:cNvSpPr txBox="1">
            <a:spLocks noChangeArrowheads="1"/>
          </p:cNvSpPr>
          <p:nvPr/>
        </p:nvSpPr>
        <p:spPr bwMode="auto">
          <a:xfrm>
            <a:off x="1804524" y="1435220"/>
            <a:ext cx="371997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lvl="0" algn="ctr"/>
            <a:r>
              <a:rPr lang="en-GB" sz="4800" dirty="0">
                <a:solidFill>
                  <a:prstClr val="black"/>
                </a:solidFill>
                <a:latin typeface="Arial" panose="020B0604020202020204" pitchFamily="34" charset="0"/>
                <a:cs typeface="Arial" panose="020B0604020202020204" pitchFamily="34" charset="0"/>
              </a:rPr>
              <a:t>I am willing </a:t>
            </a:r>
          </a:p>
          <a:p>
            <a:pPr lvl="0" algn="ctr"/>
            <a:r>
              <a:rPr lang="en-GB" sz="4800" dirty="0">
                <a:solidFill>
                  <a:prstClr val="black"/>
                </a:solidFill>
                <a:latin typeface="Arial" panose="020B0604020202020204" pitchFamily="34" charset="0"/>
                <a:cs typeface="Arial" panose="020B0604020202020204" pitchFamily="34" charset="0"/>
              </a:rPr>
              <a:t>to rehearse</a:t>
            </a:r>
          </a:p>
        </p:txBody>
      </p:sp>
      <p:sp>
        <p:nvSpPr>
          <p:cNvPr id="8" name="Pfeil nach rechts 7"/>
          <p:cNvSpPr/>
          <p:nvPr/>
        </p:nvSpPr>
        <p:spPr>
          <a:xfrm>
            <a:off x="2073742" y="5080180"/>
            <a:ext cx="7506004" cy="431007"/>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1863159" y="4095355"/>
            <a:ext cx="7927170" cy="1063433"/>
          </a:xfrm>
          <a:prstGeom prst="rect">
            <a:avLst/>
          </a:prstGeom>
        </p:spPr>
        <p:txBody>
          <a:bodyPr wrap="none">
            <a:spAutoFit/>
          </a:bodyPr>
          <a:lstStyle/>
          <a:p>
            <a:pPr algn="ctr">
              <a:lnSpc>
                <a:spcPct val="150000"/>
              </a:lnSpc>
            </a:pPr>
            <a:r>
              <a:rPr lang="en-US" sz="4800" dirty="0">
                <a:latin typeface="Arial" panose="020B0604020202020204" pitchFamily="34" charset="0"/>
                <a:cs typeface="Arial" panose="020B0604020202020204" pitchFamily="34" charset="0"/>
              </a:rPr>
              <a:t>Number of actual rehearsals</a:t>
            </a:r>
          </a:p>
        </p:txBody>
      </p:sp>
      <p:sp>
        <p:nvSpPr>
          <p:cNvPr id="10" name="Rechteck 9"/>
          <p:cNvSpPr/>
          <p:nvPr/>
        </p:nvSpPr>
        <p:spPr>
          <a:xfrm>
            <a:off x="1968046" y="5507977"/>
            <a:ext cx="8016386" cy="1063433"/>
          </a:xfrm>
          <a:prstGeom prst="rect">
            <a:avLst/>
          </a:prstGeom>
        </p:spPr>
        <p:txBody>
          <a:bodyPr wrap="square">
            <a:spAutoFit/>
          </a:bodyPr>
          <a:lstStyle/>
          <a:p>
            <a:pPr>
              <a:lnSpc>
                <a:spcPct val="150000"/>
              </a:lnSpc>
            </a:pPr>
            <a:r>
              <a:rPr lang="en-US" sz="4800" dirty="0">
                <a:latin typeface="Arial" panose="020B0604020202020204" pitchFamily="34" charset="0"/>
                <a:cs typeface="Arial" panose="020B0604020202020204" pitchFamily="34" charset="0"/>
              </a:rPr>
              <a:t>0                                       10               </a:t>
            </a:r>
          </a:p>
        </p:txBody>
      </p:sp>
      <p:sp>
        <p:nvSpPr>
          <p:cNvPr id="11" name="Text Box 2"/>
          <p:cNvSpPr txBox="1">
            <a:spLocks noChangeArrowheads="1"/>
          </p:cNvSpPr>
          <p:nvPr/>
        </p:nvSpPr>
        <p:spPr bwMode="auto">
          <a:xfrm>
            <a:off x="1524000" y="152401"/>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a:spcBef>
                <a:spcPct val="50000"/>
              </a:spcBef>
            </a:pPr>
            <a:r>
              <a:rPr lang="en-US" sz="4800" b="1" dirty="0">
                <a:solidFill>
                  <a:prstClr val="black"/>
                </a:solidFill>
                <a:latin typeface="Arial" panose="020B0604020202020204" pitchFamily="34" charset="0"/>
                <a:cs typeface="Arial" panose="020B0604020202020204" pitchFamily="34" charset="0"/>
              </a:rPr>
              <a:t>Intention vs Practice</a:t>
            </a:r>
            <a:endParaRPr lang="en-US" altLang="de-DE" sz="4800" b="1" dirty="0">
              <a:solidFill>
                <a:schemeClr val="tx1"/>
              </a:solidFill>
              <a:latin typeface="Arial" charset="0"/>
            </a:endParaRPr>
          </a:p>
        </p:txBody>
      </p:sp>
    </p:spTree>
    <p:extLst>
      <p:ext uri="{BB962C8B-B14F-4D97-AF65-F5344CB8AC3E}">
        <p14:creationId xmlns:p14="http://schemas.microsoft.com/office/powerpoint/2010/main" val="376923943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847528" y="2636912"/>
            <a:ext cx="7488832" cy="2670026"/>
          </a:xfrm>
          <a:prstGeom prst="rect">
            <a:avLst/>
          </a:prstGeom>
        </p:spPr>
        <p:txBody>
          <a:bodyPr wrap="square">
            <a:spAutoFit/>
          </a:bodyPr>
          <a:lstStyle/>
          <a:p>
            <a:pPr>
              <a:lnSpc>
                <a:spcPct val="120000"/>
              </a:lnSpc>
            </a:pPr>
            <a:r>
              <a:rPr lang="en-GB" sz="4800" dirty="0">
                <a:latin typeface="Arial" panose="020B0604020202020204" pitchFamily="34" charset="0"/>
                <a:cs typeface="Arial" panose="020B0604020202020204" pitchFamily="34" charset="0"/>
              </a:rPr>
              <a:t>- to colleagues</a:t>
            </a:r>
          </a:p>
          <a:p>
            <a:pPr>
              <a:lnSpc>
                <a:spcPct val="120000"/>
              </a:lnSpc>
            </a:pPr>
            <a:r>
              <a:rPr lang="en-GB" sz="4800" dirty="0">
                <a:latin typeface="Arial" panose="020B0604020202020204" pitchFamily="34" charset="0"/>
                <a:cs typeface="Arial" panose="020B0604020202020204" pitchFamily="34" charset="0"/>
              </a:rPr>
              <a:t>- to friends</a:t>
            </a:r>
          </a:p>
          <a:p>
            <a:pPr>
              <a:lnSpc>
                <a:spcPct val="120000"/>
              </a:lnSpc>
            </a:pPr>
            <a:r>
              <a:rPr lang="en-GB" sz="4800" dirty="0">
                <a:latin typeface="Arial" panose="020B0604020202020204" pitchFamily="34" charset="0"/>
                <a:cs typeface="Arial" panose="020B0604020202020204" pitchFamily="34" charset="0"/>
              </a:rPr>
              <a:t>- to your significant other </a:t>
            </a:r>
          </a:p>
        </p:txBody>
      </p:sp>
      <p:sp>
        <p:nvSpPr>
          <p:cNvPr id="3" name="Text Box 2"/>
          <p:cNvSpPr txBox="1">
            <a:spLocks noChangeArrowheads="1"/>
          </p:cNvSpPr>
          <p:nvPr/>
        </p:nvSpPr>
        <p:spPr bwMode="auto">
          <a:xfrm>
            <a:off x="1524000" y="152400"/>
            <a:ext cx="9144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a:spcBef>
                <a:spcPct val="50000"/>
              </a:spcBef>
            </a:pPr>
            <a:r>
              <a:rPr lang="en-US" altLang="de-DE" sz="4800" b="1" dirty="0">
                <a:solidFill>
                  <a:schemeClr val="tx1"/>
                </a:solidFill>
                <a:latin typeface="Arial" charset="0"/>
              </a:rPr>
              <a:t>Use Every Opportunity </a:t>
            </a:r>
          </a:p>
          <a:p>
            <a:pPr algn="ctr">
              <a:spcBef>
                <a:spcPct val="50000"/>
              </a:spcBef>
            </a:pPr>
            <a:r>
              <a:rPr lang="en-US" altLang="de-DE" sz="4800" b="1" dirty="0">
                <a:solidFill>
                  <a:schemeClr val="tx1"/>
                </a:solidFill>
                <a:latin typeface="Arial" charset="0"/>
              </a:rPr>
              <a:t>to present</a:t>
            </a:r>
            <a:r>
              <a:rPr lang="en-GB" sz="4800" b="1" dirty="0">
                <a:solidFill>
                  <a:prstClr val="black"/>
                </a:solidFill>
                <a:latin typeface="Arial" panose="020B0604020202020204" pitchFamily="34" charset="0"/>
                <a:cs typeface="Arial" panose="020B0604020202020204" pitchFamily="34" charset="0"/>
              </a:rPr>
              <a:t> to a live audience </a:t>
            </a:r>
            <a:endParaRPr lang="en-US" altLang="de-DE" sz="4800" b="1" dirty="0">
              <a:solidFill>
                <a:schemeClr val="tx1"/>
              </a:solidFill>
              <a:latin typeface="Arial" charset="0"/>
            </a:endParaRPr>
          </a:p>
        </p:txBody>
      </p:sp>
    </p:spTree>
    <p:extLst>
      <p:ext uri="{BB962C8B-B14F-4D97-AF65-F5344CB8AC3E}">
        <p14:creationId xmlns:p14="http://schemas.microsoft.com/office/powerpoint/2010/main" val="2403720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4394" name="Text Box 10"/>
          <p:cNvSpPr txBox="1">
            <a:spLocks noChangeArrowheads="1"/>
          </p:cNvSpPr>
          <p:nvPr/>
        </p:nvSpPr>
        <p:spPr bwMode="auto">
          <a:xfrm>
            <a:off x="1847529" y="468315"/>
            <a:ext cx="8703637" cy="830997"/>
          </a:xfrm>
          <a:prstGeom prst="rect">
            <a:avLst/>
          </a:prstGeom>
          <a:noFill/>
          <a:ln>
            <a:noFill/>
          </a:ln>
          <a:effectLst/>
        </p:spPr>
        <p:txBody>
          <a:bodyPr wrap="square">
            <a:spAutoFit/>
          </a:bodyPr>
          <a:lstStyle/>
          <a:p>
            <a:pPr lvl="0"/>
            <a:r>
              <a:rPr lang="en-GB" altLang="de-DE" sz="4800" b="1" dirty="0">
                <a:solidFill>
                  <a:prstClr val="black"/>
                </a:solidFill>
                <a:latin typeface="Arial" charset="0"/>
              </a:rPr>
              <a:t>Ask someone to record you</a:t>
            </a:r>
          </a:p>
        </p:txBody>
      </p:sp>
      <p:pic>
        <p:nvPicPr>
          <p:cNvPr id="6"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5694" y="1957109"/>
            <a:ext cx="2932214" cy="22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5123"/>
          <p:cNvSpPr txBox="1">
            <a:spLocks noChangeArrowheads="1"/>
          </p:cNvSpPr>
          <p:nvPr/>
        </p:nvSpPr>
        <p:spPr bwMode="auto">
          <a:xfrm>
            <a:off x="4007768" y="4083245"/>
            <a:ext cx="864096" cy="901593"/>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pPr>
            <a:r>
              <a:rPr lang="en-US" altLang="de-DE" sz="4000" dirty="0">
                <a:latin typeface="Arial" charset="0"/>
              </a:rPr>
              <a:t>…</a:t>
            </a:r>
          </a:p>
        </p:txBody>
      </p:sp>
      <p:sp>
        <p:nvSpPr>
          <p:cNvPr id="8" name="Text Box 10"/>
          <p:cNvSpPr txBox="1">
            <a:spLocks noChangeArrowheads="1"/>
          </p:cNvSpPr>
          <p:nvPr/>
        </p:nvSpPr>
        <p:spPr bwMode="auto">
          <a:xfrm>
            <a:off x="5479063" y="2498802"/>
            <a:ext cx="792088" cy="814134"/>
          </a:xfrm>
          <a:prstGeom prst="rect">
            <a:avLst/>
          </a:prstGeom>
          <a:noFill/>
          <a:ln>
            <a:noFill/>
          </a:ln>
          <a:effectLst/>
        </p:spPr>
        <p:txBody>
          <a:bodyPr wrap="square">
            <a:spAutoFit/>
          </a:bodyPr>
          <a:lstStyle/>
          <a:p>
            <a:pPr>
              <a:lnSpc>
                <a:spcPct val="105000"/>
              </a:lnSpc>
            </a:pPr>
            <a:r>
              <a:rPr lang="de-DE" altLang="de-DE" sz="4800" dirty="0">
                <a:latin typeface="Arial" charset="0"/>
              </a:rPr>
              <a:t>or</a:t>
            </a:r>
            <a:endParaRPr lang="en-US" altLang="de-DE" sz="4400" dirty="0">
              <a:latin typeface="Arial" charset="0"/>
            </a:endParaRPr>
          </a:p>
        </p:txBody>
      </p:sp>
      <p:pic>
        <p:nvPicPr>
          <p:cNvPr id="1026" name="Picture 2" descr="https://d30y9cdsu7xlg0.cloudfront.net/png/74599-2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4944" y="1555848"/>
            <a:ext cx="2763384" cy="2763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26068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703" y="398211"/>
            <a:ext cx="22098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Box 5123"/>
          <p:cNvSpPr txBox="1">
            <a:spLocks noChangeArrowheads="1"/>
          </p:cNvSpPr>
          <p:nvPr/>
        </p:nvSpPr>
        <p:spPr bwMode="auto">
          <a:xfrm>
            <a:off x="1848374" y="2492896"/>
            <a:ext cx="8645219" cy="2733056"/>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30000"/>
              </a:lnSpc>
            </a:pPr>
            <a:r>
              <a:rPr lang="en-US" altLang="de-DE" sz="4400" dirty="0">
                <a:latin typeface="Arial" charset="0"/>
              </a:rPr>
              <a:t>The first time I got videotaped: </a:t>
            </a:r>
          </a:p>
          <a:p>
            <a:pPr>
              <a:lnSpc>
                <a:spcPct val="130000"/>
              </a:lnSpc>
            </a:pPr>
            <a:r>
              <a:rPr lang="en-US" altLang="de-DE" sz="4400" dirty="0">
                <a:latin typeface="Arial" charset="0"/>
              </a:rPr>
              <a:t>I felt embarrassed and</a:t>
            </a:r>
          </a:p>
          <a:p>
            <a:pPr>
              <a:lnSpc>
                <a:spcPct val="130000"/>
              </a:lnSpc>
            </a:pPr>
            <a:r>
              <a:rPr lang="en-US" altLang="de-DE" sz="4400" dirty="0">
                <a:latin typeface="Arial" charset="0"/>
              </a:rPr>
              <a:t>awkward when I watched me</a:t>
            </a:r>
          </a:p>
        </p:txBody>
      </p:sp>
      <p:sp>
        <p:nvSpPr>
          <p:cNvPr id="4" name="Text Box 10"/>
          <p:cNvSpPr txBox="1">
            <a:spLocks noChangeArrowheads="1"/>
          </p:cNvSpPr>
          <p:nvPr/>
        </p:nvSpPr>
        <p:spPr bwMode="auto">
          <a:xfrm>
            <a:off x="3728254" y="500459"/>
            <a:ext cx="6912768" cy="814134"/>
          </a:xfrm>
          <a:prstGeom prst="rect">
            <a:avLst/>
          </a:prstGeom>
          <a:noFill/>
          <a:ln>
            <a:noFill/>
          </a:ln>
          <a:effectLst/>
        </p:spPr>
        <p:txBody>
          <a:bodyPr wrap="square">
            <a:spAutoFit/>
          </a:bodyPr>
          <a:lstStyle/>
          <a:p>
            <a:pPr algn="ctr">
              <a:lnSpc>
                <a:spcPct val="105000"/>
              </a:lnSpc>
            </a:pPr>
            <a:r>
              <a:rPr lang="en-GB" altLang="de-DE" sz="4800" b="1" dirty="0">
                <a:latin typeface="Arial" charset="0"/>
              </a:rPr>
              <a:t>The Way to Grow</a:t>
            </a:r>
            <a:endParaRPr lang="en-GB" altLang="de-DE" sz="4400" b="1" dirty="0">
              <a:latin typeface="Arial" charset="0"/>
            </a:endParaRPr>
          </a:p>
        </p:txBody>
      </p:sp>
    </p:spTree>
    <p:extLst>
      <p:ext uri="{BB962C8B-B14F-4D97-AF65-F5344CB8AC3E}">
        <p14:creationId xmlns:p14="http://schemas.microsoft.com/office/powerpoint/2010/main" val="193813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4394" name="Text Box 10"/>
          <p:cNvSpPr txBox="1">
            <a:spLocks noChangeArrowheads="1"/>
          </p:cNvSpPr>
          <p:nvPr/>
        </p:nvSpPr>
        <p:spPr bwMode="auto">
          <a:xfrm>
            <a:off x="2639616" y="468314"/>
            <a:ext cx="6912768" cy="814134"/>
          </a:xfrm>
          <a:prstGeom prst="rect">
            <a:avLst/>
          </a:prstGeom>
          <a:noFill/>
          <a:ln>
            <a:noFill/>
          </a:ln>
          <a:effectLst/>
        </p:spPr>
        <p:txBody>
          <a:bodyPr wrap="square">
            <a:spAutoFit/>
          </a:bodyPr>
          <a:lstStyle/>
          <a:p>
            <a:pPr>
              <a:lnSpc>
                <a:spcPct val="105000"/>
              </a:lnSpc>
            </a:pPr>
            <a:r>
              <a:rPr lang="de-DE" altLang="de-DE" sz="4800" b="1" dirty="0">
                <a:latin typeface="Arial" charset="0"/>
              </a:rPr>
              <a:t>Duration of Recording</a:t>
            </a:r>
            <a:endParaRPr lang="en-US" altLang="de-DE" sz="4400" b="1" dirty="0">
              <a:latin typeface="Arial" charset="0"/>
            </a:endParaRPr>
          </a:p>
        </p:txBody>
      </p:sp>
      <p:sp>
        <p:nvSpPr>
          <p:cNvPr id="7" name="Text Box 5123"/>
          <p:cNvSpPr txBox="1">
            <a:spLocks noChangeArrowheads="1"/>
          </p:cNvSpPr>
          <p:nvPr/>
        </p:nvSpPr>
        <p:spPr bwMode="auto">
          <a:xfrm>
            <a:off x="1847528" y="2348881"/>
            <a:ext cx="8593832" cy="3146631"/>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pPr>
            <a:r>
              <a:rPr lang="en-US" altLang="de-DE" sz="4600" dirty="0">
                <a:latin typeface="Arial" charset="0"/>
              </a:rPr>
              <a:t>Your rehearsed version should be </a:t>
            </a:r>
            <a:r>
              <a:rPr lang="en-US" altLang="de-DE" sz="4600" b="1" dirty="0">
                <a:latin typeface="Arial" charset="0"/>
              </a:rPr>
              <a:t>shorter</a:t>
            </a:r>
            <a:r>
              <a:rPr lang="en-US" altLang="de-DE" sz="4600" dirty="0">
                <a:latin typeface="Arial" charset="0"/>
              </a:rPr>
              <a:t> than the time allotted </a:t>
            </a:r>
            <a:endParaRPr lang="en-US" altLang="de-DE" sz="3200" dirty="0">
              <a:latin typeface="Arial" charset="0"/>
            </a:endParaRPr>
          </a:p>
        </p:txBody>
      </p:sp>
    </p:spTree>
    <p:extLst>
      <p:ext uri="{BB962C8B-B14F-4D97-AF65-F5344CB8AC3E}">
        <p14:creationId xmlns:p14="http://schemas.microsoft.com/office/powerpoint/2010/main" val="323096854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754768" y="1340769"/>
            <a:ext cx="6664004" cy="1063433"/>
          </a:xfrm>
          <a:prstGeom prst="rect">
            <a:avLst/>
          </a:prstGeom>
        </p:spPr>
        <p:txBody>
          <a:bodyPr wrap="none">
            <a:spAutoFit/>
          </a:bodyPr>
          <a:lstStyle/>
          <a:p>
            <a:pPr algn="ctr">
              <a:lnSpc>
                <a:spcPct val="150000"/>
              </a:lnSpc>
            </a:pPr>
            <a:r>
              <a:rPr lang="en-US" sz="4800" dirty="0">
                <a:latin typeface="Arial" panose="020B0604020202020204" pitchFamily="34" charset="0"/>
                <a:cs typeface="Arial" panose="020B0604020202020204" pitchFamily="34" charset="0"/>
              </a:rPr>
              <a:t>If you sound rehearsed:</a:t>
            </a:r>
          </a:p>
        </p:txBody>
      </p:sp>
      <p:sp>
        <p:nvSpPr>
          <p:cNvPr id="4" name="Rechteck 3"/>
          <p:cNvSpPr/>
          <p:nvPr/>
        </p:nvSpPr>
        <p:spPr>
          <a:xfrm>
            <a:off x="2085065" y="3284985"/>
            <a:ext cx="8183266" cy="1063433"/>
          </a:xfrm>
          <a:prstGeom prst="rect">
            <a:avLst/>
          </a:prstGeom>
        </p:spPr>
        <p:txBody>
          <a:bodyPr wrap="none">
            <a:spAutoFit/>
          </a:bodyPr>
          <a:lstStyle/>
          <a:p>
            <a:pPr algn="ctr">
              <a:lnSpc>
                <a:spcPct val="150000"/>
              </a:lnSpc>
            </a:pPr>
            <a:r>
              <a:rPr lang="en-US" sz="4800" dirty="0">
                <a:latin typeface="Arial" panose="020B0604020202020204" pitchFamily="34" charset="0"/>
                <a:cs typeface="Arial" panose="020B0604020202020204" pitchFamily="34" charset="0"/>
              </a:rPr>
              <a:t>You did </a:t>
            </a:r>
            <a:r>
              <a:rPr lang="en-US" sz="4800" b="1" i="1" dirty="0">
                <a:latin typeface="Arial" panose="020B0604020202020204" pitchFamily="34" charset="0"/>
                <a:cs typeface="Arial" panose="020B0604020202020204" pitchFamily="34" charset="0"/>
              </a:rPr>
              <a:t>not </a:t>
            </a:r>
            <a:r>
              <a:rPr lang="en-US" sz="4800" dirty="0">
                <a:latin typeface="Arial" panose="020B0604020202020204" pitchFamily="34" charset="0"/>
                <a:cs typeface="Arial" panose="020B0604020202020204" pitchFamily="34" charset="0"/>
              </a:rPr>
              <a:t>rehearse enough</a:t>
            </a:r>
          </a:p>
        </p:txBody>
      </p:sp>
    </p:spTree>
    <p:extLst>
      <p:ext uri="{BB962C8B-B14F-4D97-AF65-F5344CB8AC3E}">
        <p14:creationId xmlns:p14="http://schemas.microsoft.com/office/powerpoint/2010/main" val="1367700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524000" y="152401"/>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ctr">
              <a:spcBef>
                <a:spcPct val="50000"/>
              </a:spcBef>
            </a:pPr>
            <a:r>
              <a:rPr lang="en-US" sz="4800" b="1" dirty="0">
                <a:solidFill>
                  <a:prstClr val="black"/>
                </a:solidFill>
                <a:latin typeface="Arial" panose="020B0604020202020204" pitchFamily="34" charset="0"/>
                <a:cs typeface="Arial" panose="020B0604020202020204" pitchFamily="34" charset="0"/>
              </a:rPr>
              <a:t>Exercise</a:t>
            </a:r>
            <a:endParaRPr lang="en-US" altLang="de-DE" sz="4800" b="1" dirty="0">
              <a:solidFill>
                <a:schemeClr val="tx1"/>
              </a:solidFill>
              <a:latin typeface="Arial" charset="0"/>
            </a:endParaRPr>
          </a:p>
        </p:txBody>
      </p:sp>
      <p:sp>
        <p:nvSpPr>
          <p:cNvPr id="4" name="Text Box 5123"/>
          <p:cNvSpPr txBox="1">
            <a:spLocks noChangeArrowheads="1"/>
          </p:cNvSpPr>
          <p:nvPr/>
        </p:nvSpPr>
        <p:spPr bwMode="auto">
          <a:xfrm>
            <a:off x="3071664" y="5292783"/>
            <a:ext cx="6048672" cy="880947"/>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30000"/>
              </a:lnSpc>
            </a:pPr>
            <a:r>
              <a:rPr lang="en-US" altLang="de-DE" sz="4400" i="1" dirty="0">
                <a:latin typeface="Arial" charset="0"/>
              </a:rPr>
              <a:t>You win or you learn</a:t>
            </a:r>
          </a:p>
        </p:txBody>
      </p:sp>
      <p:sp>
        <p:nvSpPr>
          <p:cNvPr id="5" name="Text Box 7"/>
          <p:cNvSpPr txBox="1">
            <a:spLocks noChangeArrowheads="1"/>
          </p:cNvSpPr>
          <p:nvPr/>
        </p:nvSpPr>
        <p:spPr bwMode="auto">
          <a:xfrm>
            <a:off x="3647728" y="1444563"/>
            <a:ext cx="3672408" cy="4093428"/>
          </a:xfrm>
          <a:prstGeom prst="rect">
            <a:avLst/>
          </a:prstGeom>
          <a:noFill/>
          <a:ln>
            <a:noFill/>
          </a:ln>
          <a:effectLst/>
        </p:spPr>
        <p:txBody>
          <a:bodyPr wrap="square">
            <a:spAutoFit/>
          </a:bodyPr>
          <a:lstStyle/>
          <a:p>
            <a:pPr algn="l">
              <a:lnSpc>
                <a:spcPct val="150000"/>
              </a:lnSpc>
            </a:pPr>
            <a:r>
              <a:rPr lang="en-GB" altLang="de-DE" sz="4800" dirty="0">
                <a:latin typeface="Arial" charset="0"/>
              </a:rPr>
              <a:t>- Rehearse</a:t>
            </a:r>
          </a:p>
          <a:p>
            <a:pPr>
              <a:lnSpc>
                <a:spcPct val="150000"/>
              </a:lnSpc>
            </a:pPr>
            <a:r>
              <a:rPr lang="en-GB" altLang="de-DE" sz="4800" dirty="0">
                <a:latin typeface="Arial" charset="0"/>
              </a:rPr>
              <a:t>- Polish</a:t>
            </a:r>
          </a:p>
          <a:p>
            <a:pPr>
              <a:lnSpc>
                <a:spcPct val="150000"/>
              </a:lnSpc>
            </a:pPr>
            <a:r>
              <a:rPr lang="en-GB" altLang="de-DE" sz="4800" dirty="0">
                <a:latin typeface="Arial" charset="0"/>
              </a:rPr>
              <a:t>- Refine</a:t>
            </a:r>
            <a:endParaRPr lang="en-GB" altLang="de-DE" sz="4400" dirty="0">
              <a:latin typeface="Arial" charset="0"/>
            </a:endParaRPr>
          </a:p>
          <a:p>
            <a:pPr algn="l"/>
            <a:endParaRPr lang="en-GB" altLang="de-DE" sz="4400" dirty="0">
              <a:latin typeface="Arial" charset="0"/>
            </a:endParaRPr>
          </a:p>
        </p:txBody>
      </p:sp>
    </p:spTree>
    <p:extLst>
      <p:ext uri="{BB962C8B-B14F-4D97-AF65-F5344CB8AC3E}">
        <p14:creationId xmlns:p14="http://schemas.microsoft.com/office/powerpoint/2010/main" val="167311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052"/>
          <p:cNvSpPr txBox="1">
            <a:spLocks noChangeArrowheads="1"/>
          </p:cNvSpPr>
          <p:nvPr/>
        </p:nvSpPr>
        <p:spPr bwMode="auto">
          <a:xfrm>
            <a:off x="1703512" y="2420888"/>
            <a:ext cx="8640960" cy="1783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de-DE" altLang="de-DE" sz="4800" dirty="0">
                <a:solidFill>
                  <a:srgbClr val="000000"/>
                </a:solidFill>
                <a:latin typeface="Arial" pitchFamily="34" charset="0"/>
              </a:rPr>
              <a:t>• </a:t>
            </a:r>
            <a:r>
              <a:rPr lang="en-GB" altLang="de-DE" sz="4800" dirty="0">
                <a:latin typeface="Arial" charset="0"/>
              </a:rPr>
              <a:t>Do</a:t>
            </a:r>
            <a:r>
              <a:rPr lang="en-GB" altLang="de-DE" sz="4800" i="1" dirty="0">
                <a:latin typeface="Arial" charset="0"/>
              </a:rPr>
              <a:t> </a:t>
            </a:r>
            <a:r>
              <a:rPr lang="en-GB" altLang="de-DE" sz="4800" b="1" i="1" dirty="0">
                <a:latin typeface="Arial" charset="0"/>
              </a:rPr>
              <a:t>not</a:t>
            </a:r>
            <a:r>
              <a:rPr lang="en-GB" altLang="de-DE" sz="4800" i="1" dirty="0">
                <a:latin typeface="Arial" charset="0"/>
              </a:rPr>
              <a:t> </a:t>
            </a:r>
            <a:r>
              <a:rPr lang="en-GB" altLang="de-DE" sz="4800" dirty="0">
                <a:latin typeface="Arial" charset="0"/>
              </a:rPr>
              <a:t>drink iced liquids</a:t>
            </a:r>
          </a:p>
          <a:p>
            <a:pPr>
              <a:lnSpc>
                <a:spcPct val="120000"/>
              </a:lnSpc>
            </a:pPr>
            <a:r>
              <a:rPr lang="de-DE" altLang="de-DE" sz="4800" dirty="0">
                <a:solidFill>
                  <a:srgbClr val="000000"/>
                </a:solidFill>
                <a:latin typeface="Arial" pitchFamily="34" charset="0"/>
              </a:rPr>
              <a:t>• </a:t>
            </a:r>
            <a:r>
              <a:rPr lang="en-GB" altLang="de-DE" sz="4800" dirty="0">
                <a:latin typeface="Arial" charset="0"/>
              </a:rPr>
              <a:t>Do</a:t>
            </a:r>
            <a:r>
              <a:rPr lang="en-GB" altLang="de-DE" sz="4800" i="1" dirty="0">
                <a:latin typeface="Arial" charset="0"/>
              </a:rPr>
              <a:t> </a:t>
            </a:r>
            <a:r>
              <a:rPr lang="en-GB" altLang="de-DE" sz="4800" b="1" i="1" dirty="0">
                <a:latin typeface="Arial" charset="0"/>
              </a:rPr>
              <a:t>not </a:t>
            </a:r>
            <a:r>
              <a:rPr lang="en-GB" altLang="de-DE" sz="4800" dirty="0">
                <a:latin typeface="Arial" charset="0"/>
              </a:rPr>
              <a:t>smoke</a:t>
            </a:r>
          </a:p>
        </p:txBody>
      </p:sp>
      <p:sp>
        <p:nvSpPr>
          <p:cNvPr id="5" name="Text Box 2052"/>
          <p:cNvSpPr txBox="1">
            <a:spLocks noChangeArrowheads="1"/>
          </p:cNvSpPr>
          <p:nvPr/>
        </p:nvSpPr>
        <p:spPr bwMode="auto">
          <a:xfrm>
            <a:off x="3215680" y="403500"/>
            <a:ext cx="6264696" cy="89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GB" altLang="de-DE" sz="4800" b="1" dirty="0">
                <a:latin typeface="Arial" charset="0"/>
              </a:rPr>
              <a:t>Preserve Your Voice</a:t>
            </a:r>
            <a:endParaRPr lang="en-GB" altLang="de-DE" sz="4400" b="1" dirty="0">
              <a:latin typeface="Arial" charset="0"/>
            </a:endParaRPr>
          </a:p>
        </p:txBody>
      </p:sp>
    </p:spTree>
    <p:extLst>
      <p:ext uri="{BB962C8B-B14F-4D97-AF65-F5344CB8AC3E}">
        <p14:creationId xmlns:p14="http://schemas.microsoft.com/office/powerpoint/2010/main" val="355810635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783632" y="1196752"/>
            <a:ext cx="6252032" cy="3785652"/>
          </a:xfrm>
          <a:prstGeom prst="rect">
            <a:avLst/>
          </a:prstGeom>
        </p:spPr>
        <p:txBody>
          <a:bodyPr wrap="none">
            <a:spAutoFit/>
          </a:bodyPr>
          <a:lstStyle/>
          <a:p>
            <a:pPr algn="ctr"/>
            <a:r>
              <a:rPr lang="en-GB" sz="4800" dirty="0">
                <a:latin typeface="Arial" panose="020B0604020202020204" pitchFamily="34" charset="0"/>
                <a:cs typeface="Arial" panose="020B0604020202020204" pitchFamily="34" charset="0"/>
              </a:rPr>
              <a:t>"We do not rise to </a:t>
            </a:r>
          </a:p>
          <a:p>
            <a:pPr algn="ctr"/>
            <a:r>
              <a:rPr lang="en-GB" sz="4800" dirty="0">
                <a:latin typeface="Arial" panose="020B0604020202020204" pitchFamily="34" charset="0"/>
                <a:cs typeface="Arial" panose="020B0604020202020204" pitchFamily="34" charset="0"/>
              </a:rPr>
              <a:t>the level of our hopes.</a:t>
            </a:r>
          </a:p>
          <a:p>
            <a:pPr algn="ctr"/>
            <a:endParaRPr lang="en-GB" sz="4800" dirty="0">
              <a:latin typeface="Arial" panose="020B0604020202020204" pitchFamily="34" charset="0"/>
              <a:cs typeface="Arial" panose="020B0604020202020204" pitchFamily="34" charset="0"/>
            </a:endParaRPr>
          </a:p>
          <a:p>
            <a:pPr algn="ctr"/>
            <a:r>
              <a:rPr lang="en-GB" sz="4800" dirty="0">
                <a:latin typeface="Arial" panose="020B0604020202020204" pitchFamily="34" charset="0"/>
                <a:cs typeface="Arial" panose="020B0604020202020204" pitchFamily="34" charset="0"/>
              </a:rPr>
              <a:t>We fall to the level </a:t>
            </a:r>
          </a:p>
          <a:p>
            <a:pPr algn="ctr"/>
            <a:r>
              <a:rPr lang="en-GB" sz="4800" dirty="0">
                <a:latin typeface="Arial" panose="020B0604020202020204" pitchFamily="34" charset="0"/>
                <a:cs typeface="Arial" panose="020B0604020202020204" pitchFamily="34" charset="0"/>
              </a:rPr>
              <a:t>of our training."</a:t>
            </a:r>
          </a:p>
        </p:txBody>
      </p:sp>
    </p:spTree>
    <p:extLst>
      <p:ext uri="{BB962C8B-B14F-4D97-AF65-F5344CB8AC3E}">
        <p14:creationId xmlns:p14="http://schemas.microsoft.com/office/powerpoint/2010/main" val="3016736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171979" y="2708921"/>
            <a:ext cx="7478329" cy="830997"/>
          </a:xfrm>
          <a:prstGeom prst="rect">
            <a:avLst/>
          </a:prstGeom>
        </p:spPr>
        <p:txBody>
          <a:bodyPr wrap="none">
            <a:spAutoFit/>
          </a:bodyPr>
          <a:lstStyle/>
          <a:p>
            <a:pPr algn="ctr"/>
            <a:r>
              <a:rPr lang="en-GB" sz="4800" dirty="0">
                <a:latin typeface="Arial" panose="020B0604020202020204" pitchFamily="34" charset="0"/>
                <a:cs typeface="Arial" panose="020B0604020202020204" pitchFamily="34" charset="0"/>
              </a:rPr>
              <a:t>Training will empower you</a:t>
            </a:r>
          </a:p>
        </p:txBody>
      </p:sp>
    </p:spTree>
    <p:extLst>
      <p:ext uri="{BB962C8B-B14F-4D97-AF65-F5344CB8AC3E}">
        <p14:creationId xmlns:p14="http://schemas.microsoft.com/office/powerpoint/2010/main" val="11230431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feil nach rechts 1"/>
          <p:cNvSpPr/>
          <p:nvPr/>
        </p:nvSpPr>
        <p:spPr>
          <a:xfrm>
            <a:off x="4511824" y="2852936"/>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31752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074" descr="Gam_Zeitsparen_EF3"/>
          <p:cNvPicPr>
            <a:picLocks noChangeAspect="1" noChangeArrowheads="1"/>
          </p:cNvPicPr>
          <p:nvPr/>
        </p:nvPicPr>
        <p:blipFill>
          <a:blip r:embed="rId2">
            <a:lum bright="6000" contrast="6000"/>
            <a:extLst>
              <a:ext uri="{28A0092B-C50C-407E-A947-70E740481C1C}">
                <a14:useLocalDpi xmlns:a14="http://schemas.microsoft.com/office/drawing/2010/main" val="0"/>
              </a:ext>
            </a:extLst>
          </a:blip>
          <a:srcRect l="15990" t="-13840" r="-9306" b="61429"/>
          <a:stretch>
            <a:fillRect/>
          </a:stretch>
        </p:blipFill>
        <p:spPr bwMode="auto">
          <a:xfrm>
            <a:off x="3734741" y="1268761"/>
            <a:ext cx="5345550" cy="304204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ChangeArrowheads="1"/>
          </p:cNvSpPr>
          <p:nvPr/>
        </p:nvSpPr>
        <p:spPr bwMode="auto">
          <a:xfrm>
            <a:off x="2409466" y="4653136"/>
            <a:ext cx="79961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4800" dirty="0">
                <a:latin typeface="Arial" pitchFamily="34" charset="0"/>
              </a:rPr>
              <a:t>Look at the clock to see </a:t>
            </a:r>
          </a:p>
          <a:p>
            <a:r>
              <a:rPr lang="en-IN" altLang="de-DE" sz="4800" dirty="0">
                <a:latin typeface="Arial" pitchFamily="34" charset="0"/>
              </a:rPr>
              <a:t>how many minutes you have</a:t>
            </a:r>
            <a:endParaRPr lang="en-IN" altLang="de-DE" sz="4400" dirty="0">
              <a:latin typeface="Arial" pitchFamily="34" charset="0"/>
            </a:endParaRPr>
          </a:p>
        </p:txBody>
      </p:sp>
      <p:sp>
        <p:nvSpPr>
          <p:cNvPr id="6" name="Text Box 5"/>
          <p:cNvSpPr txBox="1">
            <a:spLocks noChangeArrowheads="1"/>
          </p:cNvSpPr>
          <p:nvPr/>
        </p:nvSpPr>
        <p:spPr bwMode="auto">
          <a:xfrm>
            <a:off x="2135560" y="717677"/>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b="1" dirty="0">
                <a:latin typeface="Arial" charset="0"/>
              </a:rPr>
              <a:t>Check the time</a:t>
            </a:r>
          </a:p>
        </p:txBody>
      </p:sp>
    </p:spTree>
    <p:extLst>
      <p:ext uri="{BB962C8B-B14F-4D97-AF65-F5344CB8AC3E}">
        <p14:creationId xmlns:p14="http://schemas.microsoft.com/office/powerpoint/2010/main" val="35420438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912235" y="1217005"/>
            <a:ext cx="7968433" cy="4893647"/>
          </a:xfrm>
          <a:prstGeom prst="rect">
            <a:avLst/>
          </a:prstGeom>
        </p:spPr>
        <p:txBody>
          <a:bodyPr wrap="square">
            <a:spAutoFit/>
          </a:bodyPr>
          <a:lstStyle/>
          <a:p>
            <a:pPr>
              <a:lnSpc>
                <a:spcPct val="130000"/>
              </a:lnSpc>
            </a:pPr>
            <a:r>
              <a:rPr lang="en-US" sz="4800" dirty="0">
                <a:latin typeface="Arial" panose="020B0604020202020204" pitchFamily="34" charset="0"/>
                <a:cs typeface="Arial" panose="020B0604020202020204" pitchFamily="34" charset="0"/>
              </a:rPr>
              <a:t>Have someone in the audience make a signal:</a:t>
            </a:r>
          </a:p>
          <a:p>
            <a:pPr>
              <a:lnSpc>
                <a:spcPct val="130000"/>
              </a:lnSpc>
            </a:pPr>
            <a:r>
              <a:rPr lang="en-US" sz="4800" dirty="0">
                <a:latin typeface="Arial" panose="020B0604020202020204" pitchFamily="34" charset="0"/>
                <a:cs typeface="Arial" panose="020B0604020202020204" pitchFamily="34" charset="0"/>
              </a:rPr>
              <a:t> 5 min</a:t>
            </a:r>
          </a:p>
          <a:p>
            <a:pPr>
              <a:lnSpc>
                <a:spcPct val="130000"/>
              </a:lnSpc>
            </a:pPr>
            <a:r>
              <a:rPr lang="en-US" sz="4800" dirty="0">
                <a:latin typeface="Arial" panose="020B0604020202020204" pitchFamily="34" charset="0"/>
                <a:cs typeface="Arial" panose="020B0604020202020204" pitchFamily="34" charset="0"/>
              </a:rPr>
              <a:t> 3 min</a:t>
            </a:r>
          </a:p>
          <a:p>
            <a:pPr>
              <a:lnSpc>
                <a:spcPct val="130000"/>
              </a:lnSpc>
            </a:pPr>
            <a:r>
              <a:rPr lang="en-US" sz="4800" dirty="0">
                <a:latin typeface="Arial" panose="020B0604020202020204" pitchFamily="34" charset="0"/>
                <a:cs typeface="Arial" panose="020B0604020202020204" pitchFamily="34" charset="0"/>
              </a:rPr>
              <a:t> 1 min    </a:t>
            </a:r>
          </a:p>
        </p:txBody>
      </p:sp>
      <p:sp>
        <p:nvSpPr>
          <p:cNvPr id="3" name="Text Box 5"/>
          <p:cNvSpPr txBox="1">
            <a:spLocks noChangeArrowheads="1"/>
          </p:cNvSpPr>
          <p:nvPr/>
        </p:nvSpPr>
        <p:spPr bwMode="auto">
          <a:xfrm>
            <a:off x="2135560" y="357871"/>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b="1" dirty="0">
                <a:latin typeface="Arial" charset="0"/>
              </a:rPr>
              <a:t>Option</a:t>
            </a:r>
          </a:p>
        </p:txBody>
      </p:sp>
      <p:sp>
        <p:nvSpPr>
          <p:cNvPr id="4" name="Rechteck 3"/>
          <p:cNvSpPr/>
          <p:nvPr/>
        </p:nvSpPr>
        <p:spPr>
          <a:xfrm>
            <a:off x="4871864" y="5373216"/>
            <a:ext cx="792088" cy="504056"/>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p:nvPr/>
        </p:nvSpPr>
        <p:spPr>
          <a:xfrm>
            <a:off x="4871864" y="4365104"/>
            <a:ext cx="792088" cy="504056"/>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279853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233627" y="2708920"/>
            <a:ext cx="8280920" cy="1783630"/>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 Great speakers always</a:t>
            </a:r>
          </a:p>
          <a:p>
            <a:pPr>
              <a:lnSpc>
                <a:spcPct val="120000"/>
              </a:lnSpc>
            </a:pPr>
            <a:r>
              <a:rPr lang="en-US" sz="4800" dirty="0">
                <a:latin typeface="Arial" panose="020B0604020202020204" pitchFamily="34" charset="0"/>
                <a:cs typeface="Arial" panose="020B0604020202020204" pitchFamily="34" charset="0"/>
              </a:rPr>
              <a:t> finish on time</a:t>
            </a:r>
          </a:p>
        </p:txBody>
      </p:sp>
      <p:sp>
        <p:nvSpPr>
          <p:cNvPr id="3" name="Rechteck 2"/>
          <p:cNvSpPr/>
          <p:nvPr/>
        </p:nvSpPr>
        <p:spPr>
          <a:xfrm>
            <a:off x="3124873" y="4647039"/>
            <a:ext cx="5235729" cy="707886"/>
          </a:xfrm>
          <a:prstGeom prst="rect">
            <a:avLst/>
          </a:prstGeom>
        </p:spPr>
        <p:txBody>
          <a:bodyPr wrap="none">
            <a:spAutoFit/>
          </a:bodyPr>
          <a:lstStyle/>
          <a:p>
            <a:r>
              <a:rPr lang="en-IN" altLang="de-DE" sz="4000" dirty="0">
                <a:latin typeface="Arial" pitchFamily="34" charset="0"/>
              </a:rPr>
              <a:t>(or one minute earlier)</a:t>
            </a:r>
          </a:p>
        </p:txBody>
      </p:sp>
      <p:sp>
        <p:nvSpPr>
          <p:cNvPr id="4" name="Rechteck 3"/>
          <p:cNvSpPr/>
          <p:nvPr/>
        </p:nvSpPr>
        <p:spPr>
          <a:xfrm>
            <a:off x="8256241" y="5445224"/>
            <a:ext cx="697627" cy="707886"/>
          </a:xfrm>
          <a:prstGeom prst="rect">
            <a:avLst/>
          </a:prstGeom>
        </p:spPr>
        <p:txBody>
          <a:bodyPr wrap="none">
            <a:spAutoFit/>
          </a:bodyPr>
          <a:lstStyle/>
          <a:p>
            <a:r>
              <a:rPr lang="en-IN" altLang="de-DE" sz="4000" dirty="0">
                <a:latin typeface="Arial" pitchFamily="34" charset="0"/>
              </a:rPr>
              <a:t>…</a:t>
            </a:r>
          </a:p>
        </p:txBody>
      </p:sp>
      <p:pic>
        <p:nvPicPr>
          <p:cNvPr id="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7590" y="332657"/>
            <a:ext cx="2376264" cy="2252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4443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feil nach rechts 1"/>
          <p:cNvSpPr/>
          <p:nvPr/>
        </p:nvSpPr>
        <p:spPr>
          <a:xfrm>
            <a:off x="4511824" y="2852936"/>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125705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3844" name="Text Box 4"/>
          <p:cNvSpPr txBox="1">
            <a:spLocks noChangeArrowheads="1"/>
          </p:cNvSpPr>
          <p:nvPr/>
        </p:nvSpPr>
        <p:spPr bwMode="auto">
          <a:xfrm>
            <a:off x="4367808" y="404665"/>
            <a:ext cx="331236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de-DE" sz="4800" b="1" dirty="0">
                <a:latin typeface="Arial" charset="0"/>
              </a:rPr>
              <a:t>Humour</a:t>
            </a:r>
          </a:p>
        </p:txBody>
      </p:sp>
      <p:sp>
        <p:nvSpPr>
          <p:cNvPr id="9763846" name="Text Box 6"/>
          <p:cNvSpPr txBox="1">
            <a:spLocks noChangeArrowheads="1"/>
          </p:cNvSpPr>
          <p:nvPr/>
        </p:nvSpPr>
        <p:spPr bwMode="auto">
          <a:xfrm>
            <a:off x="2495600" y="2420889"/>
            <a:ext cx="7924800" cy="897233"/>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20000"/>
              </a:lnSpc>
            </a:pPr>
            <a:r>
              <a:rPr lang="en-GB" altLang="de-DE" sz="4800" dirty="0">
                <a:latin typeface="Arial" charset="0"/>
              </a:rPr>
              <a:t> Only if you are good at it</a:t>
            </a:r>
          </a:p>
        </p:txBody>
      </p:sp>
    </p:spTree>
    <p:extLst>
      <p:ext uri="{BB962C8B-B14F-4D97-AF65-F5344CB8AC3E}">
        <p14:creationId xmlns:p14="http://schemas.microsoft.com/office/powerpoint/2010/main" val="2344290031"/>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3844" name="Text Box 4"/>
          <p:cNvSpPr txBox="1">
            <a:spLocks noChangeArrowheads="1"/>
          </p:cNvSpPr>
          <p:nvPr/>
        </p:nvSpPr>
        <p:spPr bwMode="auto">
          <a:xfrm>
            <a:off x="4583832" y="2492897"/>
            <a:ext cx="5400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de-DE" sz="4800" b="1" dirty="0">
                <a:latin typeface="Arial" charset="0"/>
              </a:rPr>
              <a:t>"Closing"</a:t>
            </a:r>
          </a:p>
        </p:txBody>
      </p:sp>
    </p:spTree>
    <p:extLst>
      <p:ext uri="{BB962C8B-B14F-4D97-AF65-F5344CB8AC3E}">
        <p14:creationId xmlns:p14="http://schemas.microsoft.com/office/powerpoint/2010/main" val="269796111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135560" y="1700808"/>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Plan time for ...</a:t>
            </a:r>
          </a:p>
        </p:txBody>
      </p:sp>
    </p:spTree>
    <p:extLst>
      <p:ext uri="{BB962C8B-B14F-4D97-AF65-F5344CB8AC3E}">
        <p14:creationId xmlns:p14="http://schemas.microsoft.com/office/powerpoint/2010/main" val="360864732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1794" name="Text Box 2050"/>
          <p:cNvSpPr txBox="1">
            <a:spLocks noChangeArrowheads="1"/>
          </p:cNvSpPr>
          <p:nvPr/>
        </p:nvSpPr>
        <p:spPr bwMode="auto">
          <a:xfrm>
            <a:off x="1550166" y="2724176"/>
            <a:ext cx="8964488" cy="2973122"/>
          </a:xfrm>
          <a:prstGeom prst="rect">
            <a:avLst/>
          </a:prstGeom>
          <a:noFill/>
          <a:ln>
            <a:noFill/>
          </a:ln>
          <a:effectLst/>
        </p:spPr>
        <p:txBody>
          <a:bodyPr wrap="square">
            <a:spAutoFit/>
          </a:bodyPr>
          <a:lstStyle/>
          <a:p>
            <a:pPr>
              <a:lnSpc>
                <a:spcPct val="130000"/>
              </a:lnSpc>
            </a:pPr>
            <a:r>
              <a:rPr lang="en-GB" altLang="de-DE" sz="4800" dirty="0">
                <a:solidFill>
                  <a:srgbClr val="000000"/>
                </a:solidFill>
                <a:latin typeface="Arial" pitchFamily="34" charset="0"/>
                <a:cs typeface="Arial" panose="020B0604020202020204" pitchFamily="34" charset="0"/>
              </a:rPr>
              <a:t>• </a:t>
            </a:r>
            <a:r>
              <a:rPr lang="en-GB" sz="4800" dirty="0">
                <a:latin typeface="Arial" panose="020B0604020202020204" pitchFamily="34" charset="0"/>
                <a:cs typeface="Arial" panose="020B0604020202020204" pitchFamily="34" charset="0"/>
              </a:rPr>
              <a:t>Avoid frequent throat clearing</a:t>
            </a:r>
            <a:endParaRPr lang="en-GB" altLang="de-DE" sz="4800" dirty="0">
              <a:latin typeface="Arial" panose="020B0604020202020204" pitchFamily="34" charset="0"/>
              <a:cs typeface="Arial" panose="020B0604020202020204" pitchFamily="34" charset="0"/>
            </a:endParaRPr>
          </a:p>
          <a:p>
            <a:pPr>
              <a:lnSpc>
                <a:spcPct val="130000"/>
              </a:lnSpc>
            </a:pPr>
            <a:r>
              <a:rPr lang="en-GB" altLang="de-DE" sz="4800" dirty="0">
                <a:solidFill>
                  <a:srgbClr val="000000"/>
                </a:solidFill>
                <a:latin typeface="Arial" pitchFamily="34" charset="0"/>
                <a:cs typeface="Arial" panose="020B0604020202020204" pitchFamily="34" charset="0"/>
              </a:rPr>
              <a:t>• </a:t>
            </a:r>
            <a:r>
              <a:rPr lang="en-GB" altLang="de-DE" sz="4800" dirty="0">
                <a:latin typeface="Arial" panose="020B0604020202020204" pitchFamily="34" charset="0"/>
                <a:cs typeface="Arial" panose="020B0604020202020204" pitchFamily="34" charset="0"/>
              </a:rPr>
              <a:t>Articulate clearly and precisely</a:t>
            </a:r>
          </a:p>
          <a:p>
            <a:pPr>
              <a:lnSpc>
                <a:spcPct val="130000"/>
              </a:lnSpc>
            </a:pPr>
            <a:r>
              <a:rPr lang="en-GB" altLang="de-DE" sz="4800" dirty="0">
                <a:solidFill>
                  <a:srgbClr val="000000"/>
                </a:solidFill>
                <a:latin typeface="Arial" pitchFamily="34" charset="0"/>
                <a:cs typeface="Arial" panose="020B0604020202020204" pitchFamily="34" charset="0"/>
              </a:rPr>
              <a:t>• </a:t>
            </a:r>
            <a:r>
              <a:rPr lang="en-GB" altLang="de-DE" sz="4800" dirty="0">
                <a:latin typeface="Arial" panose="020B0604020202020204" pitchFamily="34" charset="0"/>
                <a:cs typeface="Arial" panose="020B0604020202020204" pitchFamily="34" charset="0"/>
              </a:rPr>
              <a:t>Speak slowly</a:t>
            </a:r>
          </a:p>
        </p:txBody>
      </p:sp>
      <p:sp>
        <p:nvSpPr>
          <p:cNvPr id="5" name="Text Box 2052"/>
          <p:cNvSpPr txBox="1">
            <a:spLocks noChangeArrowheads="1"/>
          </p:cNvSpPr>
          <p:nvPr/>
        </p:nvSpPr>
        <p:spPr bwMode="auto">
          <a:xfrm>
            <a:off x="4439816" y="320080"/>
            <a:ext cx="4536504" cy="89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GB" altLang="de-DE" sz="4800" b="1" dirty="0">
                <a:latin typeface="Arial" charset="0"/>
              </a:rPr>
              <a:t>During</a:t>
            </a:r>
            <a:endParaRPr lang="en-GB" altLang="de-DE" sz="4400" b="1" dirty="0">
              <a:latin typeface="Arial" charset="0"/>
            </a:endParaRPr>
          </a:p>
        </p:txBody>
      </p:sp>
      <p:pic>
        <p:nvPicPr>
          <p:cNvPr id="4" name="Picture 2" descr="Vortragsredner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3617" y="1412776"/>
            <a:ext cx="4305300" cy="1095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587114"/>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54565" name="Text Box 5"/>
          <p:cNvSpPr txBox="1">
            <a:spLocks noChangeArrowheads="1"/>
          </p:cNvSpPr>
          <p:nvPr/>
        </p:nvSpPr>
        <p:spPr bwMode="auto">
          <a:xfrm>
            <a:off x="3922698" y="476673"/>
            <a:ext cx="6493782" cy="1401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First Wake up call </a:t>
            </a:r>
          </a:p>
          <a:p>
            <a:pPr algn="ctr">
              <a:lnSpc>
                <a:spcPct val="105000"/>
              </a:lnSpc>
            </a:pPr>
            <a:r>
              <a:rPr lang="en-GB" altLang="de-DE" sz="3300" dirty="0">
                <a:latin typeface="Arial" charset="0"/>
              </a:rPr>
              <a:t>Examples</a:t>
            </a:r>
          </a:p>
        </p:txBody>
      </p:sp>
      <p:sp>
        <p:nvSpPr>
          <p:cNvPr id="4" name="Text Box 5"/>
          <p:cNvSpPr txBox="1">
            <a:spLocks noChangeArrowheads="1"/>
          </p:cNvSpPr>
          <p:nvPr/>
        </p:nvSpPr>
        <p:spPr bwMode="auto">
          <a:xfrm>
            <a:off x="2344091" y="3734729"/>
            <a:ext cx="7632848"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nSpc>
                <a:spcPct val="105000"/>
              </a:lnSpc>
            </a:pPr>
            <a:r>
              <a:rPr lang="en-GB" altLang="de-DE" sz="4800" dirty="0">
                <a:latin typeface="Arial" charset="0"/>
              </a:rPr>
              <a:t>"In conclusion …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528" y="332656"/>
            <a:ext cx="2177142" cy="1858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5"/>
          <p:cNvSpPr txBox="1">
            <a:spLocks noChangeArrowheads="1"/>
          </p:cNvSpPr>
          <p:nvPr/>
        </p:nvSpPr>
        <p:spPr bwMode="auto">
          <a:xfrm>
            <a:off x="2344091" y="2530253"/>
            <a:ext cx="7632848"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nSpc>
                <a:spcPct val="105000"/>
              </a:lnSpc>
            </a:pPr>
            <a:r>
              <a:rPr lang="en-GB" altLang="de-DE" sz="4800" dirty="0">
                <a:latin typeface="Arial" charset="0"/>
              </a:rPr>
              <a:t>"What does it all mean?</a:t>
            </a:r>
          </a:p>
        </p:txBody>
      </p:sp>
      <p:sp>
        <p:nvSpPr>
          <p:cNvPr id="3" name="Rechteck 2"/>
          <p:cNvSpPr/>
          <p:nvPr/>
        </p:nvSpPr>
        <p:spPr>
          <a:xfrm>
            <a:off x="2344092" y="4686573"/>
            <a:ext cx="7818891" cy="1063433"/>
          </a:xfrm>
          <a:prstGeom prst="rect">
            <a:avLst/>
          </a:prstGeom>
        </p:spPr>
        <p:txBody>
          <a:bodyPr wrap="square">
            <a:spAutoFit/>
          </a:bodyPr>
          <a:lstStyle/>
          <a:p>
            <a:pPr lvl="0">
              <a:lnSpc>
                <a:spcPct val="150000"/>
              </a:lnSpc>
            </a:pPr>
            <a:r>
              <a:rPr lang="en-GB" altLang="de-DE" sz="4800" dirty="0">
                <a:solidFill>
                  <a:srgbClr val="000000"/>
                </a:solidFill>
                <a:latin typeface="Arial" panose="020B0604020202020204" pitchFamily="34" charset="0"/>
                <a:cs typeface="Arial" panose="020B0604020202020204" pitchFamily="34" charset="0"/>
              </a:rPr>
              <a:t>"What are the implications?"</a:t>
            </a:r>
          </a:p>
        </p:txBody>
      </p:sp>
    </p:spTree>
    <p:extLst>
      <p:ext uri="{BB962C8B-B14F-4D97-AF65-F5344CB8AC3E}">
        <p14:creationId xmlns:p14="http://schemas.microsoft.com/office/powerpoint/2010/main" val="256806956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5"/>
          <p:cNvSpPr txBox="1">
            <a:spLocks noChangeArrowheads="1"/>
          </p:cNvSpPr>
          <p:nvPr/>
        </p:nvSpPr>
        <p:spPr bwMode="auto">
          <a:xfrm>
            <a:off x="2243138" y="3131262"/>
            <a:ext cx="8424862" cy="1998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5125" indent="-365125">
              <a:tabLst>
                <a:tab pos="274638" algn="l"/>
              </a:tabLst>
              <a:defRPr sz="2800">
                <a:solidFill>
                  <a:srgbClr val="EAEAEA"/>
                </a:solidFill>
                <a:latin typeface="Arial" pitchFamily="34" charset="0"/>
              </a:defRPr>
            </a:lvl1pPr>
            <a:lvl2pPr marL="1508125" indent="-457200">
              <a:tabLst>
                <a:tab pos="274638" algn="l"/>
              </a:tabLst>
              <a:defRPr sz="2800">
                <a:solidFill>
                  <a:srgbClr val="EAEAEA"/>
                </a:solidFill>
                <a:latin typeface="Arial" pitchFamily="34" charset="0"/>
              </a:defRPr>
            </a:lvl2pPr>
            <a:lvl3pPr marL="1989138" indent="-457200">
              <a:tabLst>
                <a:tab pos="274638" algn="l"/>
              </a:tabLst>
              <a:defRPr sz="2800">
                <a:solidFill>
                  <a:srgbClr val="EAEAEA"/>
                </a:solidFill>
                <a:latin typeface="Arial" pitchFamily="34" charset="0"/>
              </a:defRPr>
            </a:lvl3pPr>
            <a:lvl4pPr marL="2625725" indent="-457200">
              <a:tabLst>
                <a:tab pos="274638" algn="l"/>
              </a:tabLst>
              <a:defRPr sz="2800">
                <a:solidFill>
                  <a:srgbClr val="EAEAEA"/>
                </a:solidFill>
                <a:latin typeface="Arial" pitchFamily="34" charset="0"/>
              </a:defRPr>
            </a:lvl4pPr>
            <a:lvl5pPr marL="3262313" indent="-457200">
              <a:tabLst>
                <a:tab pos="274638" algn="l"/>
              </a:tabLst>
              <a:defRPr sz="2800">
                <a:solidFill>
                  <a:srgbClr val="EAEAEA"/>
                </a:solidFill>
                <a:latin typeface="Arial" pitchFamily="34" charset="0"/>
              </a:defRPr>
            </a:lvl5pPr>
            <a:lvl6pPr marL="3719513" indent="-457200" algn="ctr" eaLnBrk="0" fontAlgn="base" hangingPunct="0">
              <a:spcBef>
                <a:spcPct val="0"/>
              </a:spcBef>
              <a:spcAft>
                <a:spcPct val="0"/>
              </a:spcAft>
              <a:tabLst>
                <a:tab pos="274638" algn="l"/>
              </a:tabLst>
              <a:defRPr sz="2800">
                <a:solidFill>
                  <a:srgbClr val="EAEAEA"/>
                </a:solidFill>
                <a:latin typeface="Arial" pitchFamily="34" charset="0"/>
              </a:defRPr>
            </a:lvl6pPr>
            <a:lvl7pPr marL="4176713" indent="-457200" algn="ctr" eaLnBrk="0" fontAlgn="base" hangingPunct="0">
              <a:spcBef>
                <a:spcPct val="0"/>
              </a:spcBef>
              <a:spcAft>
                <a:spcPct val="0"/>
              </a:spcAft>
              <a:tabLst>
                <a:tab pos="274638" algn="l"/>
              </a:tabLst>
              <a:defRPr sz="2800">
                <a:solidFill>
                  <a:srgbClr val="EAEAEA"/>
                </a:solidFill>
                <a:latin typeface="Arial" pitchFamily="34" charset="0"/>
              </a:defRPr>
            </a:lvl7pPr>
            <a:lvl8pPr marL="4633913" indent="-457200" algn="ctr" eaLnBrk="0" fontAlgn="base" hangingPunct="0">
              <a:spcBef>
                <a:spcPct val="0"/>
              </a:spcBef>
              <a:spcAft>
                <a:spcPct val="0"/>
              </a:spcAft>
              <a:tabLst>
                <a:tab pos="274638" algn="l"/>
              </a:tabLst>
              <a:defRPr sz="2800">
                <a:solidFill>
                  <a:srgbClr val="EAEAEA"/>
                </a:solidFill>
                <a:latin typeface="Arial" pitchFamily="34" charset="0"/>
              </a:defRPr>
            </a:lvl8pPr>
            <a:lvl9pPr marL="5091113" indent="-457200" algn="ctr" eaLnBrk="0" fontAlgn="base" hangingPunct="0">
              <a:spcBef>
                <a:spcPct val="0"/>
              </a:spcBef>
              <a:spcAft>
                <a:spcPct val="0"/>
              </a:spcAft>
              <a:tabLst>
                <a:tab pos="274638" algn="l"/>
              </a:tabLst>
              <a:defRPr sz="2800">
                <a:solidFill>
                  <a:srgbClr val="EAEAEA"/>
                </a:solidFill>
                <a:latin typeface="Arial" pitchFamily="34" charset="0"/>
              </a:defRPr>
            </a:lvl9pPr>
          </a:lstStyle>
          <a:p>
            <a:pPr eaLnBrk="1" hangingPunct="1">
              <a:lnSpc>
                <a:spcPct val="150000"/>
              </a:lnSpc>
            </a:pPr>
            <a:r>
              <a:rPr lang="en-GB" altLang="de-DE" sz="4400" dirty="0">
                <a:solidFill>
                  <a:srgbClr val="000000"/>
                </a:solidFill>
                <a:cs typeface="Arial" pitchFamily="34" charset="0"/>
              </a:rPr>
              <a:t>Practical, concrete, actionable</a:t>
            </a:r>
          </a:p>
          <a:p>
            <a:pPr eaLnBrk="1" hangingPunct="1">
              <a:lnSpc>
                <a:spcPct val="150000"/>
              </a:lnSpc>
            </a:pPr>
            <a:r>
              <a:rPr lang="en-GB" altLang="de-DE" sz="4400" dirty="0">
                <a:solidFill>
                  <a:srgbClr val="000000"/>
                </a:solidFill>
                <a:cs typeface="Arial" pitchFamily="34" charset="0"/>
              </a:rPr>
              <a:t>…</a:t>
            </a:r>
          </a:p>
        </p:txBody>
      </p:sp>
      <p:sp>
        <p:nvSpPr>
          <p:cNvPr id="3" name="Rechteck 2"/>
          <p:cNvSpPr/>
          <p:nvPr/>
        </p:nvSpPr>
        <p:spPr>
          <a:xfrm>
            <a:off x="3177413" y="4814671"/>
            <a:ext cx="5837175" cy="830997"/>
          </a:xfrm>
          <a:prstGeom prst="rect">
            <a:avLst/>
          </a:prstGeom>
        </p:spPr>
        <p:txBody>
          <a:bodyPr wrap="none">
            <a:spAutoFit/>
          </a:bodyPr>
          <a:lstStyle/>
          <a:p>
            <a:r>
              <a:rPr lang="en-GB" altLang="de-DE" sz="4800" dirty="0">
                <a:solidFill>
                  <a:srgbClr val="000000"/>
                </a:solidFill>
                <a:latin typeface="Times New Roman" panose="02020603050405020304" pitchFamily="18" charset="0"/>
                <a:cs typeface="Times New Roman" panose="02020603050405020304" pitchFamily="18" charset="0"/>
              </a:rPr>
              <a:t>"Take-home m</a:t>
            </a:r>
            <a:r>
              <a:rPr lang="en-GB" altLang="de-DE" sz="4800" dirty="0">
                <a:solidFill>
                  <a:prstClr val="black"/>
                </a:solidFill>
                <a:latin typeface="Times New Roman" panose="02020603050405020304" pitchFamily="18" charset="0"/>
                <a:cs typeface="Times New Roman" panose="02020603050405020304" pitchFamily="18" charset="0"/>
              </a:rPr>
              <a:t>essage"</a:t>
            </a:r>
            <a:endParaRPr lang="de-DE" dirty="0">
              <a:latin typeface="Times New Roman" panose="02020603050405020304" pitchFamily="18" charset="0"/>
              <a:cs typeface="Times New Roman" panose="02020603050405020304" pitchFamily="18" charset="0"/>
            </a:endParaRPr>
          </a:p>
        </p:txBody>
      </p:sp>
      <p:sp>
        <p:nvSpPr>
          <p:cNvPr id="4" name="Rechteck 3"/>
          <p:cNvSpPr/>
          <p:nvPr/>
        </p:nvSpPr>
        <p:spPr>
          <a:xfrm>
            <a:off x="3266221" y="309068"/>
            <a:ext cx="4003993" cy="2822195"/>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de-DE" sz="4800" b="1" dirty="0">
                <a:solidFill>
                  <a:srgbClr val="000000"/>
                </a:solidFill>
                <a:latin typeface="Times New Roman" panose="02020603050405020304" pitchFamily="18" charset="0"/>
                <a:cs typeface="Times New Roman" panose="02020603050405020304" pitchFamily="18" charset="0"/>
              </a:rPr>
              <a:t> </a:t>
            </a:r>
            <a:endParaRPr lang="de-DE" dirty="0"/>
          </a:p>
        </p:txBody>
      </p:sp>
      <p:sp>
        <p:nvSpPr>
          <p:cNvPr id="6" name="Rechteck 5"/>
          <p:cNvSpPr/>
          <p:nvPr/>
        </p:nvSpPr>
        <p:spPr>
          <a:xfrm>
            <a:off x="3584903" y="548681"/>
            <a:ext cx="3366627" cy="830997"/>
          </a:xfrm>
          <a:prstGeom prst="rect">
            <a:avLst/>
          </a:prstGeom>
        </p:spPr>
        <p:txBody>
          <a:bodyPr wrap="none">
            <a:spAutoFit/>
          </a:bodyPr>
          <a:lstStyle/>
          <a:p>
            <a:r>
              <a:rPr lang="en-GB" altLang="de-DE" sz="4800" b="1" dirty="0">
                <a:solidFill>
                  <a:srgbClr val="000000"/>
                </a:solidFill>
                <a:latin typeface="Times New Roman" panose="02020603050405020304" pitchFamily="18" charset="0"/>
                <a:cs typeface="Times New Roman" panose="02020603050405020304" pitchFamily="18" charset="0"/>
              </a:rPr>
              <a:t>Conclusions</a:t>
            </a:r>
            <a:endParaRPr lang="de-DE" dirty="0"/>
          </a:p>
        </p:txBody>
      </p:sp>
      <p:sp>
        <p:nvSpPr>
          <p:cNvPr id="7" name="Rechteck 6"/>
          <p:cNvSpPr/>
          <p:nvPr/>
        </p:nvSpPr>
        <p:spPr>
          <a:xfrm>
            <a:off x="7968208" y="1212333"/>
            <a:ext cx="1345240" cy="920252"/>
          </a:xfrm>
          <a:prstGeom prst="rect">
            <a:avLst/>
          </a:prstGeom>
        </p:spPr>
        <p:txBody>
          <a:bodyPr wrap="none">
            <a:spAutoFit/>
          </a:bodyPr>
          <a:lstStyle/>
          <a:p>
            <a:pPr>
              <a:lnSpc>
                <a:spcPct val="150000"/>
              </a:lnSpc>
            </a:pPr>
            <a:r>
              <a:rPr lang="en-GB" altLang="de-DE" sz="4000" dirty="0">
                <a:solidFill>
                  <a:srgbClr val="000000"/>
                </a:solidFill>
              </a:rPr>
              <a:t>Chart</a:t>
            </a:r>
          </a:p>
        </p:txBody>
      </p:sp>
    </p:spTree>
    <p:extLst>
      <p:ext uri="{BB962C8B-B14F-4D97-AF65-F5344CB8AC3E}">
        <p14:creationId xmlns:p14="http://schemas.microsoft.com/office/powerpoint/2010/main" val="37515014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2639617" y="1841264"/>
            <a:ext cx="6385413" cy="2171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pPr>
              <a:lnSpc>
                <a:spcPct val="150000"/>
              </a:lnSpc>
            </a:pPr>
            <a:r>
              <a:rPr lang="en-IN" altLang="de-DE" sz="4800" dirty="0">
                <a:latin typeface="Arial" pitchFamily="34" charset="0"/>
              </a:rPr>
              <a:t>"This is a unique study because …"</a:t>
            </a:r>
          </a:p>
        </p:txBody>
      </p:sp>
      <p:sp>
        <p:nvSpPr>
          <p:cNvPr id="3" name="Rectangle 2"/>
          <p:cNvSpPr>
            <a:spLocks noChangeArrowheads="1"/>
          </p:cNvSpPr>
          <p:nvPr/>
        </p:nvSpPr>
        <p:spPr bwMode="auto">
          <a:xfrm>
            <a:off x="4799857" y="836712"/>
            <a:ext cx="1832553"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3300" dirty="0">
                <a:latin typeface="Arial" pitchFamily="34" charset="0"/>
              </a:rPr>
              <a:t>Example</a:t>
            </a:r>
          </a:p>
        </p:txBody>
      </p:sp>
    </p:spTree>
    <p:extLst>
      <p:ext uri="{BB962C8B-B14F-4D97-AF65-F5344CB8AC3E}">
        <p14:creationId xmlns:p14="http://schemas.microsoft.com/office/powerpoint/2010/main" val="3399307420"/>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2567608" y="4797152"/>
            <a:ext cx="7632848"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"Let's summarize … "</a:t>
            </a:r>
          </a:p>
        </p:txBody>
      </p:sp>
      <p:sp>
        <p:nvSpPr>
          <p:cNvPr id="7" name="Text Box 5"/>
          <p:cNvSpPr txBox="1">
            <a:spLocks noChangeArrowheads="1"/>
          </p:cNvSpPr>
          <p:nvPr/>
        </p:nvSpPr>
        <p:spPr bwMode="auto">
          <a:xfrm>
            <a:off x="3922698" y="476672"/>
            <a:ext cx="649378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Second Wake up call </a:t>
            </a: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528" y="332656"/>
            <a:ext cx="2177142" cy="1858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hteck 5"/>
          <p:cNvSpPr/>
          <p:nvPr/>
        </p:nvSpPr>
        <p:spPr>
          <a:xfrm>
            <a:off x="4655841" y="1369830"/>
            <a:ext cx="4003993" cy="2822195"/>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de-DE" sz="4800" b="1" dirty="0">
                <a:solidFill>
                  <a:srgbClr val="000000"/>
                </a:solidFill>
                <a:latin typeface="Times New Roman" panose="02020603050405020304" pitchFamily="18" charset="0"/>
                <a:cs typeface="Times New Roman" panose="02020603050405020304" pitchFamily="18" charset="0"/>
              </a:rPr>
              <a:t> </a:t>
            </a:r>
            <a:endParaRPr lang="de-DE" dirty="0"/>
          </a:p>
        </p:txBody>
      </p:sp>
      <p:sp>
        <p:nvSpPr>
          <p:cNvPr id="9" name="Rechteck 8"/>
          <p:cNvSpPr/>
          <p:nvPr/>
        </p:nvSpPr>
        <p:spPr>
          <a:xfrm>
            <a:off x="5265468" y="1535248"/>
            <a:ext cx="2784737" cy="830997"/>
          </a:xfrm>
          <a:prstGeom prst="rect">
            <a:avLst/>
          </a:prstGeom>
        </p:spPr>
        <p:txBody>
          <a:bodyPr wrap="none">
            <a:spAutoFit/>
          </a:bodyPr>
          <a:lstStyle/>
          <a:p>
            <a:r>
              <a:rPr lang="en-GB" altLang="de-DE" sz="4800" b="1" dirty="0">
                <a:solidFill>
                  <a:srgbClr val="000000"/>
                </a:solidFill>
                <a:latin typeface="Times New Roman" panose="02020603050405020304" pitchFamily="18" charset="0"/>
                <a:cs typeface="Times New Roman" panose="02020603050405020304" pitchFamily="18" charset="0"/>
              </a:rPr>
              <a:t>Summary</a:t>
            </a:r>
            <a:endParaRPr lang="de-DE" dirty="0"/>
          </a:p>
        </p:txBody>
      </p:sp>
      <p:sp>
        <p:nvSpPr>
          <p:cNvPr id="10" name="Rechteck 9"/>
          <p:cNvSpPr/>
          <p:nvPr/>
        </p:nvSpPr>
        <p:spPr>
          <a:xfrm>
            <a:off x="8976320" y="1851638"/>
            <a:ext cx="1345240" cy="920252"/>
          </a:xfrm>
          <a:prstGeom prst="rect">
            <a:avLst/>
          </a:prstGeom>
        </p:spPr>
        <p:txBody>
          <a:bodyPr wrap="none">
            <a:spAutoFit/>
          </a:bodyPr>
          <a:lstStyle/>
          <a:p>
            <a:pPr>
              <a:lnSpc>
                <a:spcPct val="150000"/>
              </a:lnSpc>
            </a:pPr>
            <a:r>
              <a:rPr lang="en-GB" altLang="de-DE" sz="4000" dirty="0">
                <a:solidFill>
                  <a:srgbClr val="000000"/>
                </a:solidFill>
              </a:rPr>
              <a:t>Chart</a:t>
            </a:r>
          </a:p>
        </p:txBody>
      </p:sp>
    </p:spTree>
    <p:extLst>
      <p:ext uri="{BB962C8B-B14F-4D97-AF65-F5344CB8AC3E}">
        <p14:creationId xmlns:p14="http://schemas.microsoft.com/office/powerpoint/2010/main" val="270923189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832212" y="1628800"/>
            <a:ext cx="8280920" cy="5005954"/>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de-DE" sz="4800" dirty="0">
              <a:latin typeface="Arial" charset="0"/>
            </a:endParaRPr>
          </a:p>
        </p:txBody>
      </p:sp>
      <p:sp>
        <p:nvSpPr>
          <p:cNvPr id="4" name="Rechteck 3"/>
          <p:cNvSpPr/>
          <p:nvPr/>
        </p:nvSpPr>
        <p:spPr>
          <a:xfrm>
            <a:off x="1991544" y="1705739"/>
            <a:ext cx="7992888" cy="4893647"/>
          </a:xfrm>
          <a:prstGeom prst="rect">
            <a:avLst/>
          </a:prstGeom>
        </p:spPr>
        <p:txBody>
          <a:bodyPr wrap="square">
            <a:spAutoFit/>
          </a:bodyPr>
          <a:lstStyle/>
          <a:p>
            <a:pPr lvl="0"/>
            <a:r>
              <a:rPr lang="en-US" altLang="de-DE" sz="4800" dirty="0">
                <a:solidFill>
                  <a:prstClr val="black"/>
                </a:solidFill>
                <a:latin typeface="Arial" charset="0"/>
              </a:rPr>
              <a:t>Email address </a:t>
            </a:r>
          </a:p>
          <a:p>
            <a:pPr lvl="0"/>
            <a:r>
              <a:rPr lang="en-US" altLang="de-DE" sz="4200" dirty="0">
                <a:solidFill>
                  <a:prstClr val="black"/>
                </a:solidFill>
                <a:latin typeface="Arial" charset="0"/>
              </a:rPr>
              <a:t>(if you want to keep in touch:</a:t>
            </a:r>
          </a:p>
          <a:p>
            <a:pPr lvl="0"/>
            <a:r>
              <a:rPr lang="en-US" altLang="de-DE" sz="4200" dirty="0">
                <a:solidFill>
                  <a:prstClr val="black"/>
                </a:solidFill>
                <a:latin typeface="Arial" charset="0"/>
              </a:rPr>
              <a:t>Ideal for networking)</a:t>
            </a:r>
          </a:p>
          <a:p>
            <a:pPr lvl="0"/>
            <a:endParaRPr lang="en-US" altLang="de-DE" sz="4800" dirty="0">
              <a:solidFill>
                <a:prstClr val="black"/>
              </a:solidFill>
              <a:latin typeface="Arial" charset="0"/>
            </a:endParaRPr>
          </a:p>
          <a:p>
            <a:pPr lvl="0"/>
            <a:r>
              <a:rPr lang="en-US" altLang="de-DE" sz="4800" dirty="0">
                <a:solidFill>
                  <a:prstClr val="black"/>
                </a:solidFill>
                <a:latin typeface="Arial" charset="0"/>
              </a:rPr>
              <a:t>Website</a:t>
            </a:r>
          </a:p>
          <a:p>
            <a:pPr lvl="0"/>
            <a:r>
              <a:rPr lang="en-US" altLang="de-DE" sz="4200" dirty="0">
                <a:solidFill>
                  <a:prstClr val="black"/>
                </a:solidFill>
                <a:latin typeface="Arial" charset="0"/>
              </a:rPr>
              <a:t>(if you want to provide </a:t>
            </a:r>
          </a:p>
          <a:p>
            <a:pPr lvl="0"/>
            <a:r>
              <a:rPr lang="en-US" altLang="de-DE" sz="4200" dirty="0">
                <a:solidFill>
                  <a:prstClr val="black"/>
                </a:solidFill>
                <a:latin typeface="Arial" charset="0"/>
              </a:rPr>
              <a:t>a download)</a:t>
            </a:r>
            <a:endParaRPr lang="de-DE" dirty="0"/>
          </a:p>
        </p:txBody>
      </p:sp>
      <p:sp>
        <p:nvSpPr>
          <p:cNvPr id="5" name="Text Box 5"/>
          <p:cNvSpPr txBox="1">
            <a:spLocks noChangeArrowheads="1"/>
          </p:cNvSpPr>
          <p:nvPr/>
        </p:nvSpPr>
        <p:spPr bwMode="auto">
          <a:xfrm>
            <a:off x="3071664" y="404664"/>
            <a:ext cx="649378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b="1" dirty="0">
                <a:latin typeface="Arial" charset="0"/>
              </a:rPr>
              <a:t>Final Chart </a:t>
            </a:r>
            <a:r>
              <a:rPr lang="en-GB" altLang="de-DE" sz="4800" dirty="0">
                <a:latin typeface="Arial" charset="0"/>
              </a:rPr>
              <a:t>(Optional)</a:t>
            </a:r>
          </a:p>
        </p:txBody>
      </p:sp>
    </p:spTree>
    <p:extLst>
      <p:ext uri="{BB962C8B-B14F-4D97-AF65-F5344CB8AC3E}">
        <p14:creationId xmlns:p14="http://schemas.microsoft.com/office/powerpoint/2010/main" val="17769547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706C454D-74C8-E347-F94A-989EDF9A8AEE}"/>
              </a:ext>
            </a:extLst>
          </p:cNvPr>
          <p:cNvSpPr txBox="1">
            <a:spLocks noChangeArrowheads="1"/>
          </p:cNvSpPr>
          <p:nvPr/>
        </p:nvSpPr>
        <p:spPr bwMode="auto">
          <a:xfrm>
            <a:off x="1685764" y="2276872"/>
            <a:ext cx="8820472" cy="3140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"For more information:</a:t>
            </a:r>
          </a:p>
          <a:p>
            <a:pPr algn="ctr">
              <a:lnSpc>
                <a:spcPct val="105000"/>
              </a:lnSpc>
            </a:pPr>
            <a:endParaRPr lang="en-GB" altLang="de-DE" sz="4800" dirty="0">
              <a:latin typeface="Arial" charset="0"/>
            </a:endParaRPr>
          </a:p>
          <a:p>
            <a:pPr algn="ctr">
              <a:lnSpc>
                <a:spcPct val="105000"/>
              </a:lnSpc>
            </a:pPr>
            <a:r>
              <a:rPr lang="en-GB" altLang="de-DE" sz="4800" dirty="0">
                <a:latin typeface="Arial" charset="0"/>
              </a:rPr>
              <a:t>You can download the essential charts at www. …."</a:t>
            </a:r>
          </a:p>
        </p:txBody>
      </p:sp>
      <p:sp>
        <p:nvSpPr>
          <p:cNvPr id="3" name="Text Box 5">
            <a:extLst>
              <a:ext uri="{FF2B5EF4-FFF2-40B4-BE49-F238E27FC236}">
                <a16:creationId xmlns:a16="http://schemas.microsoft.com/office/drawing/2014/main" id="{314F2497-C2A4-E309-600E-2DFEF5E7A3CB}"/>
              </a:ext>
            </a:extLst>
          </p:cNvPr>
          <p:cNvSpPr txBox="1">
            <a:spLocks noChangeArrowheads="1"/>
          </p:cNvSpPr>
          <p:nvPr/>
        </p:nvSpPr>
        <p:spPr bwMode="auto">
          <a:xfrm>
            <a:off x="3071664" y="404664"/>
            <a:ext cx="649378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b="1" dirty="0">
                <a:latin typeface="Arial" charset="0"/>
              </a:rPr>
              <a:t>Final Sentence</a:t>
            </a:r>
            <a:endParaRPr lang="en-GB" altLang="de-DE" sz="4800" dirty="0">
              <a:latin typeface="Arial" charset="0"/>
            </a:endParaRPr>
          </a:p>
        </p:txBody>
      </p:sp>
    </p:spTree>
    <p:extLst>
      <p:ext uri="{BB962C8B-B14F-4D97-AF65-F5344CB8AC3E}">
        <p14:creationId xmlns:p14="http://schemas.microsoft.com/office/powerpoint/2010/main" val="1418944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feil nach rechts 1"/>
          <p:cNvSpPr/>
          <p:nvPr/>
        </p:nvSpPr>
        <p:spPr>
          <a:xfrm>
            <a:off x="4511824" y="2852936"/>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128914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7896200" y="4293096"/>
            <a:ext cx="2592288"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nSpc>
                <a:spcPct val="105000"/>
              </a:lnSpc>
            </a:pPr>
            <a:r>
              <a:rPr lang="en-GB" altLang="de-DE" sz="4800" dirty="0">
                <a:latin typeface="Arial" charset="0"/>
              </a:rPr>
              <a:t>   After</a:t>
            </a:r>
          </a:p>
        </p:txBody>
      </p:sp>
      <p:sp>
        <p:nvSpPr>
          <p:cNvPr id="2" name="Rechteck 1"/>
          <p:cNvSpPr/>
          <p:nvPr/>
        </p:nvSpPr>
        <p:spPr>
          <a:xfrm>
            <a:off x="2279576" y="3423901"/>
            <a:ext cx="2088232" cy="648072"/>
          </a:xfrm>
          <a:prstGeom prst="rect">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5231904" y="3429000"/>
            <a:ext cx="2088232" cy="648072"/>
          </a:xfrm>
          <a:prstGeom prst="rect">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p:nvPr/>
        </p:nvSpPr>
        <p:spPr>
          <a:xfrm>
            <a:off x="8112224" y="3429000"/>
            <a:ext cx="2088232" cy="648072"/>
          </a:xfrm>
          <a:prstGeom prst="rect">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38931863"/>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3791551" y="260648"/>
            <a:ext cx="434247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r>
              <a:rPr lang="en-IN" altLang="de-DE" sz="4800" b="1" dirty="0">
                <a:latin typeface="Arial" pitchFamily="34" charset="0"/>
              </a:rPr>
              <a:t>Be Accessible</a:t>
            </a:r>
            <a:endParaRPr lang="en-IN" altLang="de-DE" sz="4800" dirty="0">
              <a:latin typeface="Arial" pitchFamily="34" charset="0"/>
            </a:endParaRPr>
          </a:p>
        </p:txBody>
      </p:sp>
      <p:sp>
        <p:nvSpPr>
          <p:cNvPr id="5" name="Rectangle 2"/>
          <p:cNvSpPr>
            <a:spLocks noChangeArrowheads="1"/>
          </p:cNvSpPr>
          <p:nvPr/>
        </p:nvSpPr>
        <p:spPr bwMode="auto">
          <a:xfrm>
            <a:off x="1991544" y="2336908"/>
            <a:ext cx="6766596" cy="2466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217488" algn="l"/>
                <a:tab pos="288925" algn="l"/>
              </a:tabLst>
              <a:defRPr sz="2400">
                <a:solidFill>
                  <a:schemeClr val="tx1"/>
                </a:solidFill>
                <a:latin typeface="Times New Roman" pitchFamily="18" charset="0"/>
              </a:defRPr>
            </a:lvl1pPr>
            <a:lvl2pPr marL="742950" indent="-285750">
              <a:tabLst>
                <a:tab pos="217488" algn="l"/>
                <a:tab pos="288925" algn="l"/>
              </a:tabLst>
              <a:defRPr sz="2400">
                <a:solidFill>
                  <a:schemeClr val="tx1"/>
                </a:solidFill>
                <a:latin typeface="Times New Roman" pitchFamily="18" charset="0"/>
              </a:defRPr>
            </a:lvl2pPr>
            <a:lvl3pPr marL="1143000" indent="-228600">
              <a:tabLst>
                <a:tab pos="217488" algn="l"/>
                <a:tab pos="288925" algn="l"/>
              </a:tabLst>
              <a:defRPr sz="2400">
                <a:solidFill>
                  <a:schemeClr val="tx1"/>
                </a:solidFill>
                <a:latin typeface="Times New Roman" pitchFamily="18" charset="0"/>
              </a:defRPr>
            </a:lvl3pPr>
            <a:lvl4pPr marL="1600200" indent="-228600">
              <a:tabLst>
                <a:tab pos="217488" algn="l"/>
                <a:tab pos="288925" algn="l"/>
              </a:tabLst>
              <a:defRPr sz="2400">
                <a:solidFill>
                  <a:schemeClr val="tx1"/>
                </a:solidFill>
                <a:latin typeface="Times New Roman" pitchFamily="18" charset="0"/>
              </a:defRPr>
            </a:lvl4pPr>
            <a:lvl5pPr marL="2057400" indent="-228600">
              <a:tabLst>
                <a:tab pos="217488" algn="l"/>
                <a:tab pos="28892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17488" algn="l"/>
                <a:tab pos="288925" algn="l"/>
              </a:tabLst>
              <a:defRPr sz="2400">
                <a:solidFill>
                  <a:schemeClr val="tx1"/>
                </a:solidFill>
                <a:latin typeface="Times New Roman" pitchFamily="18" charset="0"/>
              </a:defRPr>
            </a:lvl9pPr>
          </a:lstStyle>
          <a:p>
            <a:pPr>
              <a:lnSpc>
                <a:spcPct val="110000"/>
              </a:lnSpc>
            </a:pPr>
            <a:r>
              <a:rPr lang="en-IN" altLang="de-DE" sz="4800" dirty="0">
                <a:latin typeface="Arial" pitchFamily="34" charset="0"/>
              </a:rPr>
              <a:t> Be available after the </a:t>
            </a:r>
          </a:p>
          <a:p>
            <a:pPr>
              <a:lnSpc>
                <a:spcPct val="110000"/>
              </a:lnSpc>
            </a:pPr>
            <a:r>
              <a:rPr lang="en-IN" altLang="de-DE" sz="4800" dirty="0">
                <a:latin typeface="Arial" pitchFamily="34" charset="0"/>
              </a:rPr>
              <a:t> presentation so people </a:t>
            </a:r>
          </a:p>
          <a:p>
            <a:pPr>
              <a:lnSpc>
                <a:spcPct val="110000"/>
              </a:lnSpc>
            </a:pPr>
            <a:r>
              <a:rPr lang="en-IN" altLang="de-DE" sz="4800" dirty="0">
                <a:latin typeface="Arial" pitchFamily="34" charset="0"/>
              </a:rPr>
              <a:t> can ask you questions</a:t>
            </a:r>
          </a:p>
        </p:txBody>
      </p:sp>
      <p:pic>
        <p:nvPicPr>
          <p:cNvPr id="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6281" y="2393120"/>
            <a:ext cx="1744663"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5272126"/>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123"/>
          <p:cNvSpPr txBox="1">
            <a:spLocks noChangeArrowheads="1"/>
          </p:cNvSpPr>
          <p:nvPr/>
        </p:nvSpPr>
        <p:spPr bwMode="auto">
          <a:xfrm>
            <a:off x="3503712" y="1988840"/>
            <a:ext cx="6480720" cy="1569660"/>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de-DE" sz="4800" dirty="0">
                <a:latin typeface="Arial" charset="0"/>
              </a:rPr>
              <a:t>Answer emails if </a:t>
            </a:r>
          </a:p>
          <a:p>
            <a:r>
              <a:rPr lang="en-US" altLang="de-DE" sz="4800" dirty="0">
                <a:latin typeface="Arial" charset="0"/>
              </a:rPr>
              <a:t>you received any</a:t>
            </a:r>
          </a:p>
        </p:txBody>
      </p:sp>
    </p:spTree>
    <p:extLst>
      <p:ext uri="{BB962C8B-B14F-4D97-AF65-F5344CB8AC3E}">
        <p14:creationId xmlns:p14="http://schemas.microsoft.com/office/powerpoint/2010/main" val="164498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feil nach rechts 1"/>
          <p:cNvSpPr/>
          <p:nvPr/>
        </p:nvSpPr>
        <p:spPr>
          <a:xfrm>
            <a:off x="4439089" y="3789040"/>
            <a:ext cx="2952328" cy="1152128"/>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 Box 2052"/>
          <p:cNvSpPr txBox="1">
            <a:spLocks noChangeArrowheads="1"/>
          </p:cNvSpPr>
          <p:nvPr/>
        </p:nvSpPr>
        <p:spPr bwMode="auto">
          <a:xfrm>
            <a:off x="3575721" y="1484785"/>
            <a:ext cx="5437331" cy="89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GB" altLang="de-DE" sz="4800" dirty="0">
                <a:latin typeface="Arial" charset="0"/>
              </a:rPr>
              <a:t>Body Language</a:t>
            </a:r>
            <a:endParaRPr lang="en-GB" altLang="de-DE" sz="4400" b="1" dirty="0">
              <a:latin typeface="Arial" charset="0"/>
            </a:endParaRPr>
          </a:p>
        </p:txBody>
      </p:sp>
    </p:spTree>
    <p:extLst>
      <p:ext uri="{BB962C8B-B14F-4D97-AF65-F5344CB8AC3E}">
        <p14:creationId xmlns:p14="http://schemas.microsoft.com/office/powerpoint/2010/main" val="3886117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639617" y="836712"/>
            <a:ext cx="6821611" cy="1107996"/>
          </a:xfrm>
          <a:prstGeom prst="rect">
            <a:avLst/>
          </a:prstGeom>
        </p:spPr>
        <p:txBody>
          <a:bodyPr wrap="none">
            <a:spAutoFit/>
          </a:bodyPr>
          <a:lstStyle/>
          <a:p>
            <a:r>
              <a:rPr lang="en-US" sz="6600" b="1" dirty="0"/>
              <a:t>Specific Challenges</a:t>
            </a:r>
            <a:endParaRPr lang="de-DE" sz="6600" dirty="0"/>
          </a:p>
        </p:txBody>
      </p:sp>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7568" y="2520960"/>
            <a:ext cx="792088" cy="2535440"/>
          </a:xfrm>
          <a:prstGeom prst="rect">
            <a:avLst/>
          </a:prstGeom>
        </p:spPr>
      </p:pic>
      <p:sp>
        <p:nvSpPr>
          <p:cNvPr id="5" name="Rechteck 4"/>
          <p:cNvSpPr/>
          <p:nvPr/>
        </p:nvSpPr>
        <p:spPr>
          <a:xfrm>
            <a:off x="3912810" y="2973072"/>
            <a:ext cx="6024791" cy="1631216"/>
          </a:xfrm>
          <a:prstGeom prst="rect">
            <a:avLst/>
          </a:prstGeom>
        </p:spPr>
        <p:txBody>
          <a:bodyPr wrap="none">
            <a:spAutoFit/>
          </a:bodyPr>
          <a:lstStyle/>
          <a:p>
            <a:pPr lvl="0"/>
            <a:r>
              <a:rPr lang="en-US" sz="5000" dirty="0">
                <a:solidFill>
                  <a:prstClr val="black"/>
                </a:solidFill>
              </a:rPr>
              <a:t>Scenarios and</a:t>
            </a:r>
          </a:p>
          <a:p>
            <a:pPr lvl="0"/>
            <a:r>
              <a:rPr lang="en-US" sz="5000" dirty="0">
                <a:solidFill>
                  <a:prstClr val="black"/>
                </a:solidFill>
              </a:rPr>
              <a:t>possible interruptions</a:t>
            </a:r>
          </a:p>
        </p:txBody>
      </p:sp>
    </p:spTree>
    <p:extLst>
      <p:ext uri="{BB962C8B-B14F-4D97-AF65-F5344CB8AC3E}">
        <p14:creationId xmlns:p14="http://schemas.microsoft.com/office/powerpoint/2010/main" val="4707956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855640" y="1124744"/>
            <a:ext cx="7632848" cy="2475742"/>
          </a:xfrm>
          <a:prstGeom prst="rect">
            <a:avLst/>
          </a:prstGeom>
        </p:spPr>
        <p:txBody>
          <a:bodyPr wrap="square">
            <a:spAutoFit/>
          </a:bodyPr>
          <a:lstStyle/>
          <a:p>
            <a:pPr>
              <a:lnSpc>
                <a:spcPct val="120000"/>
              </a:lnSpc>
            </a:pPr>
            <a:r>
              <a:rPr lang="en-US" sz="4400" dirty="0"/>
              <a:t>A participant wants to show his</a:t>
            </a:r>
          </a:p>
          <a:p>
            <a:pPr>
              <a:lnSpc>
                <a:spcPct val="120000"/>
              </a:lnSpc>
            </a:pPr>
            <a:r>
              <a:rPr lang="en-US" sz="4400" dirty="0"/>
              <a:t>extensive knowledge by asking </a:t>
            </a:r>
          </a:p>
          <a:p>
            <a:pPr>
              <a:lnSpc>
                <a:spcPct val="120000"/>
              </a:lnSpc>
            </a:pPr>
            <a:r>
              <a:rPr lang="en-US" sz="4400" dirty="0"/>
              <a:t>a lengthy "question"</a:t>
            </a:r>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7528" y="1268760"/>
            <a:ext cx="792088" cy="2535440"/>
          </a:xfrm>
          <a:prstGeom prst="rect">
            <a:avLst/>
          </a:prstGeom>
        </p:spPr>
      </p:pic>
      <p:sp>
        <p:nvSpPr>
          <p:cNvPr id="5" name="AutoShape 13"/>
          <p:cNvSpPr>
            <a:spLocks noChangeArrowheads="1"/>
          </p:cNvSpPr>
          <p:nvPr/>
        </p:nvSpPr>
        <p:spPr bwMode="auto">
          <a:xfrm>
            <a:off x="2423593" y="4257092"/>
            <a:ext cx="6834069" cy="1656184"/>
          </a:xfrm>
          <a:prstGeom prst="wedgeRoundRectCallout">
            <a:avLst>
              <a:gd name="adj1" fmla="val 36656"/>
              <a:gd name="adj2" fmla="val 66641"/>
              <a:gd name="adj3" fmla="val 16667"/>
            </a:avLst>
          </a:prstGeom>
          <a:solidFill>
            <a:srgbClr val="CCECFF"/>
          </a:solidFill>
          <a:ln w="12700">
            <a:solidFill>
              <a:srgbClr val="66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6600" b="1">
                <a:solidFill>
                  <a:schemeClr val="tx1"/>
                </a:solidFill>
                <a:latin typeface="Arial" pitchFamily="34" charset="0"/>
              </a:defRPr>
            </a:lvl1pPr>
            <a:lvl2pPr marL="742950" indent="-285750">
              <a:defRPr sz="6600" b="1">
                <a:solidFill>
                  <a:schemeClr val="tx1"/>
                </a:solidFill>
                <a:latin typeface="Arial" pitchFamily="34" charset="0"/>
              </a:defRPr>
            </a:lvl2pPr>
            <a:lvl3pPr marL="1143000" indent="-228600">
              <a:defRPr sz="6600" b="1">
                <a:solidFill>
                  <a:schemeClr val="tx1"/>
                </a:solidFill>
                <a:latin typeface="Arial" pitchFamily="34" charset="0"/>
              </a:defRPr>
            </a:lvl3pPr>
            <a:lvl4pPr marL="1600200" indent="-228600">
              <a:defRPr sz="6600" b="1">
                <a:solidFill>
                  <a:schemeClr val="tx1"/>
                </a:solidFill>
                <a:latin typeface="Arial" pitchFamily="34" charset="0"/>
              </a:defRPr>
            </a:lvl4pPr>
            <a:lvl5pPr marL="2057400" indent="-228600">
              <a:defRPr sz="6600" b="1">
                <a:solidFill>
                  <a:schemeClr val="tx1"/>
                </a:solidFill>
                <a:latin typeface="Arial" pitchFamily="34" charset="0"/>
              </a:defRPr>
            </a:lvl5pPr>
            <a:lvl6pPr marL="2514600" indent="-228600" eaLnBrk="0" fontAlgn="base" hangingPunct="0">
              <a:spcBef>
                <a:spcPct val="0"/>
              </a:spcBef>
              <a:spcAft>
                <a:spcPct val="0"/>
              </a:spcAft>
              <a:defRPr sz="6600" b="1">
                <a:solidFill>
                  <a:schemeClr val="tx1"/>
                </a:solidFill>
                <a:latin typeface="Arial" pitchFamily="34" charset="0"/>
              </a:defRPr>
            </a:lvl6pPr>
            <a:lvl7pPr marL="2971800" indent="-228600" eaLnBrk="0" fontAlgn="base" hangingPunct="0">
              <a:spcBef>
                <a:spcPct val="0"/>
              </a:spcBef>
              <a:spcAft>
                <a:spcPct val="0"/>
              </a:spcAft>
              <a:defRPr sz="6600" b="1">
                <a:solidFill>
                  <a:schemeClr val="tx1"/>
                </a:solidFill>
                <a:latin typeface="Arial" pitchFamily="34" charset="0"/>
              </a:defRPr>
            </a:lvl7pPr>
            <a:lvl8pPr marL="3429000" indent="-228600" eaLnBrk="0" fontAlgn="base" hangingPunct="0">
              <a:spcBef>
                <a:spcPct val="0"/>
              </a:spcBef>
              <a:spcAft>
                <a:spcPct val="0"/>
              </a:spcAft>
              <a:defRPr sz="6600" b="1">
                <a:solidFill>
                  <a:schemeClr val="tx1"/>
                </a:solidFill>
                <a:latin typeface="Arial" pitchFamily="34" charset="0"/>
              </a:defRPr>
            </a:lvl8pPr>
            <a:lvl9pPr marL="3886200" indent="-228600" eaLnBrk="0" fontAlgn="base" hangingPunct="0">
              <a:spcBef>
                <a:spcPct val="0"/>
              </a:spcBef>
              <a:spcAft>
                <a:spcPct val="0"/>
              </a:spcAft>
              <a:defRPr sz="6600" b="1">
                <a:solidFill>
                  <a:schemeClr val="tx1"/>
                </a:solidFill>
                <a:latin typeface="Arial" pitchFamily="34" charset="0"/>
              </a:defRPr>
            </a:lvl9pPr>
          </a:lstStyle>
          <a:p>
            <a:r>
              <a:rPr lang="en-US" sz="4800" b="0" dirty="0">
                <a:solidFill>
                  <a:prstClr val="black"/>
                </a:solidFill>
                <a:latin typeface="+mn-lt"/>
                <a:cs typeface="Arial" panose="020B0604020202020204" pitchFamily="34" charset="0"/>
              </a:rPr>
              <a:t> Let us discuss that at</a:t>
            </a:r>
          </a:p>
          <a:p>
            <a:r>
              <a:rPr lang="en-US" sz="4800" b="0" dirty="0">
                <a:solidFill>
                  <a:prstClr val="black"/>
                </a:solidFill>
                <a:latin typeface="+mn-lt"/>
                <a:cs typeface="Arial" panose="020B0604020202020204" pitchFamily="34" charset="0"/>
              </a:rPr>
              <a:t> coffee break …</a:t>
            </a:r>
          </a:p>
        </p:txBody>
      </p:sp>
    </p:spTree>
    <p:extLst>
      <p:ext uri="{BB962C8B-B14F-4D97-AF65-F5344CB8AC3E}">
        <p14:creationId xmlns:p14="http://schemas.microsoft.com/office/powerpoint/2010/main" val="135872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207568" y="1052737"/>
            <a:ext cx="8280920" cy="4062651"/>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Do </a:t>
            </a:r>
            <a:r>
              <a:rPr lang="en-US" sz="4800" b="1" i="1" dirty="0">
                <a:latin typeface="Arial" panose="020B0604020202020204" pitchFamily="34" charset="0"/>
                <a:cs typeface="Arial" panose="020B0604020202020204" pitchFamily="34" charset="0"/>
              </a:rPr>
              <a:t>not</a:t>
            </a:r>
            <a:r>
              <a:rPr lang="en-US" sz="4800" dirty="0">
                <a:latin typeface="Arial" panose="020B0604020202020204" pitchFamily="34" charset="0"/>
                <a:cs typeface="Arial" panose="020B0604020202020204" pitchFamily="34" charset="0"/>
              </a:rPr>
              <a:t> allow extended audience debates during </a:t>
            </a:r>
          </a:p>
          <a:p>
            <a:r>
              <a:rPr lang="en-US" sz="4800" dirty="0">
                <a:latin typeface="Arial" panose="020B0604020202020204" pitchFamily="34" charset="0"/>
                <a:cs typeface="Arial" panose="020B0604020202020204" pitchFamily="34" charset="0"/>
              </a:rPr>
              <a:t>your speech</a:t>
            </a:r>
          </a:p>
          <a:p>
            <a:endParaRPr lang="en-US" sz="4800" dirty="0">
              <a:latin typeface="Arial" panose="020B0604020202020204" pitchFamily="34" charset="0"/>
              <a:cs typeface="Arial" panose="020B0604020202020204" pitchFamily="34" charset="0"/>
            </a:endParaRPr>
          </a:p>
          <a:p>
            <a:r>
              <a:rPr lang="en-US" sz="4400" dirty="0">
                <a:latin typeface="Arial" panose="020B0604020202020204" pitchFamily="34" charset="0"/>
                <a:cs typeface="Arial" panose="020B0604020202020204" pitchFamily="34" charset="0"/>
              </a:rPr>
              <a:t>(chairman should ensure it)</a:t>
            </a:r>
          </a:p>
          <a:p>
            <a:endParaRPr lang="en-US" dirty="0"/>
          </a:p>
        </p:txBody>
      </p:sp>
    </p:spTree>
    <p:extLst>
      <p:ext uri="{BB962C8B-B14F-4D97-AF65-F5344CB8AC3E}">
        <p14:creationId xmlns:p14="http://schemas.microsoft.com/office/powerpoint/2010/main" val="36675582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624312" y="404664"/>
            <a:ext cx="8964488" cy="1261884"/>
          </a:xfrm>
          <a:prstGeom prst="rect">
            <a:avLst/>
          </a:prstGeom>
        </p:spPr>
        <p:txBody>
          <a:bodyPr wrap="square">
            <a:spAutoFit/>
          </a:bodyPr>
          <a:lstStyle/>
          <a:p>
            <a:pPr algn="ctr"/>
            <a:r>
              <a:rPr lang="en-US" sz="3800" b="1" dirty="0"/>
              <a:t>There is legal / regulatory pressure to add </a:t>
            </a:r>
          </a:p>
          <a:p>
            <a:pPr algn="ctr"/>
            <a:r>
              <a:rPr lang="en-US" sz="3800" b="1" dirty="0"/>
              <a:t>many details to your charts: What to do? </a:t>
            </a:r>
          </a:p>
        </p:txBody>
      </p:sp>
      <p:sp>
        <p:nvSpPr>
          <p:cNvPr id="5" name="Rechteck 4"/>
          <p:cNvSpPr/>
          <p:nvPr/>
        </p:nvSpPr>
        <p:spPr>
          <a:xfrm>
            <a:off x="1581512" y="1988840"/>
            <a:ext cx="9000480" cy="972574"/>
          </a:xfrm>
          <a:prstGeom prst="rect">
            <a:avLst/>
          </a:prstGeom>
        </p:spPr>
        <p:txBody>
          <a:bodyPr wrap="square">
            <a:spAutoFit/>
          </a:bodyPr>
          <a:lstStyle/>
          <a:p>
            <a:pPr>
              <a:lnSpc>
                <a:spcPct val="110000"/>
              </a:lnSpc>
            </a:pPr>
            <a:r>
              <a:rPr lang="en-US" sz="3000" b="1" dirty="0"/>
              <a:t>1) </a:t>
            </a:r>
            <a:r>
              <a:rPr lang="en-US" sz="3000" dirty="0"/>
              <a:t>Put details in the footnotes in a small font size </a:t>
            </a:r>
          </a:p>
          <a:p>
            <a:pPr>
              <a:lnSpc>
                <a:spcPct val="110000"/>
              </a:lnSpc>
            </a:pPr>
            <a:r>
              <a:rPr lang="en-US" sz="2200" dirty="0"/>
              <a:t>       (audience can hardly see them in the presented version)</a:t>
            </a:r>
          </a:p>
        </p:txBody>
      </p:sp>
      <p:sp>
        <p:nvSpPr>
          <p:cNvPr id="6" name="Rechteck 5"/>
          <p:cNvSpPr/>
          <p:nvPr/>
        </p:nvSpPr>
        <p:spPr>
          <a:xfrm>
            <a:off x="1699111" y="3152371"/>
            <a:ext cx="9000480" cy="574773"/>
          </a:xfrm>
          <a:prstGeom prst="rect">
            <a:avLst/>
          </a:prstGeom>
        </p:spPr>
        <p:txBody>
          <a:bodyPr wrap="square">
            <a:spAutoFit/>
          </a:bodyPr>
          <a:lstStyle/>
          <a:p>
            <a:pPr>
              <a:lnSpc>
                <a:spcPct val="110000"/>
              </a:lnSpc>
            </a:pPr>
            <a:r>
              <a:rPr lang="en-US" sz="3000" b="1" dirty="0"/>
              <a:t>2) </a:t>
            </a:r>
            <a:r>
              <a:rPr lang="en-US" sz="3000" dirty="0"/>
              <a:t>Put details in the "back-up" section of your slide deck</a:t>
            </a:r>
          </a:p>
        </p:txBody>
      </p:sp>
      <p:sp>
        <p:nvSpPr>
          <p:cNvPr id="7" name="Rechteck 6"/>
          <p:cNvSpPr/>
          <p:nvPr/>
        </p:nvSpPr>
        <p:spPr>
          <a:xfrm>
            <a:off x="1624312" y="4221089"/>
            <a:ext cx="9000480" cy="1615827"/>
          </a:xfrm>
          <a:prstGeom prst="rect">
            <a:avLst/>
          </a:prstGeom>
        </p:spPr>
        <p:txBody>
          <a:bodyPr wrap="square">
            <a:spAutoFit/>
          </a:bodyPr>
          <a:lstStyle/>
          <a:p>
            <a:pPr>
              <a:lnSpc>
                <a:spcPct val="110000"/>
              </a:lnSpc>
            </a:pPr>
            <a:r>
              <a:rPr lang="en-US" sz="3000" b="1" dirty="0"/>
              <a:t>3) </a:t>
            </a:r>
            <a:r>
              <a:rPr lang="en-US" sz="3000" dirty="0"/>
              <a:t>Prepare two versions:</a:t>
            </a:r>
          </a:p>
          <a:p>
            <a:pPr>
              <a:lnSpc>
                <a:spcPct val="110000"/>
              </a:lnSpc>
            </a:pPr>
            <a:r>
              <a:rPr lang="en-US" sz="3000" dirty="0"/>
              <a:t>    "Personal one"     → Giving your presentation</a:t>
            </a:r>
          </a:p>
          <a:p>
            <a:pPr>
              <a:lnSpc>
                <a:spcPct val="110000"/>
              </a:lnSpc>
            </a:pPr>
            <a:r>
              <a:rPr lang="en-US" sz="3000" dirty="0"/>
              <a:t>    "Documentation" → Electronic or printed hand-out</a:t>
            </a:r>
          </a:p>
        </p:txBody>
      </p:sp>
    </p:spTree>
    <p:extLst>
      <p:ext uri="{BB962C8B-B14F-4D97-AF65-F5344CB8AC3E}">
        <p14:creationId xmlns:p14="http://schemas.microsoft.com/office/powerpoint/2010/main" val="159282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3503712" y="1254286"/>
            <a:ext cx="6552728" cy="1569660"/>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Electronic presentation </a:t>
            </a:r>
          </a:p>
          <a:p>
            <a:r>
              <a:rPr lang="en-US" sz="4800" dirty="0">
                <a:latin typeface="Arial" panose="020B0604020202020204" pitchFamily="34" charset="0"/>
                <a:cs typeface="Arial" panose="020B0604020202020204" pitchFamily="34" charset="0"/>
              </a:rPr>
              <a:t>breaks down</a:t>
            </a: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5520" y="1556792"/>
            <a:ext cx="792088" cy="2535440"/>
          </a:xfrm>
          <a:prstGeom prst="rect">
            <a:avLst/>
          </a:prstGeom>
        </p:spPr>
      </p:pic>
      <p:sp>
        <p:nvSpPr>
          <p:cNvPr id="2" name="Rechteck 1"/>
          <p:cNvSpPr/>
          <p:nvPr/>
        </p:nvSpPr>
        <p:spPr>
          <a:xfrm>
            <a:off x="3504247" y="3501009"/>
            <a:ext cx="5337936" cy="830997"/>
          </a:xfrm>
          <a:prstGeom prst="rect">
            <a:avLst/>
          </a:prstGeom>
        </p:spPr>
        <p:txBody>
          <a:bodyPr wrap="none">
            <a:spAutoFit/>
          </a:bodyPr>
          <a:lstStyle/>
          <a:p>
            <a:r>
              <a:rPr lang="en-GB" altLang="de-DE" sz="4800" dirty="0">
                <a:latin typeface="Arial" panose="020B0604020202020204" pitchFamily="34" charset="0"/>
                <a:cs typeface="Arial" panose="020B0604020202020204" pitchFamily="34" charset="0"/>
              </a:rPr>
              <a:t>You have a plan B:</a:t>
            </a:r>
          </a:p>
        </p:txBody>
      </p:sp>
      <p:sp>
        <p:nvSpPr>
          <p:cNvPr id="5" name="Rechteck 4"/>
          <p:cNvSpPr/>
          <p:nvPr/>
        </p:nvSpPr>
        <p:spPr>
          <a:xfrm>
            <a:off x="3511143" y="4576183"/>
            <a:ext cx="4591450" cy="830997"/>
          </a:xfrm>
          <a:prstGeom prst="rect">
            <a:avLst/>
          </a:prstGeom>
        </p:spPr>
        <p:txBody>
          <a:bodyPr wrap="none">
            <a:spAutoFit/>
          </a:bodyPr>
          <a:lstStyle/>
          <a:p>
            <a:r>
              <a:rPr lang="en-GB" altLang="de-DE" sz="4800" dirty="0">
                <a:latin typeface="Arial" panose="020B0604020202020204" pitchFamily="34" charset="0"/>
                <a:cs typeface="Arial" panose="020B0604020202020204" pitchFamily="34" charset="0"/>
              </a:rPr>
              <a:t>Written notes …</a:t>
            </a:r>
          </a:p>
        </p:txBody>
      </p:sp>
    </p:spTree>
    <p:extLst>
      <p:ext uri="{BB962C8B-B14F-4D97-AF65-F5344CB8AC3E}">
        <p14:creationId xmlns:p14="http://schemas.microsoft.com/office/powerpoint/2010/main" val="37793486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3359696" y="2039682"/>
            <a:ext cx="6768752" cy="1569660"/>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 Previous speakers </a:t>
            </a:r>
          </a:p>
          <a:p>
            <a:r>
              <a:rPr lang="en-US" sz="4800" dirty="0">
                <a:latin typeface="Arial" panose="020B0604020202020204" pitchFamily="34" charset="0"/>
                <a:cs typeface="Arial" panose="020B0604020202020204" pitchFamily="34" charset="0"/>
              </a:rPr>
              <a:t> have run overtime</a:t>
            </a:r>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520" y="1556792"/>
            <a:ext cx="792088" cy="2535440"/>
          </a:xfrm>
          <a:prstGeom prst="rect">
            <a:avLst/>
          </a:prstGeom>
        </p:spPr>
      </p:pic>
    </p:spTree>
    <p:extLst>
      <p:ext uri="{BB962C8B-B14F-4D97-AF65-F5344CB8AC3E}">
        <p14:creationId xmlns:p14="http://schemas.microsoft.com/office/powerpoint/2010/main" val="26594713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1919536" y="1556792"/>
            <a:ext cx="8748464" cy="1912896"/>
          </a:xfrm>
          <a:prstGeom prst="rect">
            <a:avLst/>
          </a:prstGeom>
        </p:spPr>
        <p:txBody>
          <a:bodyPr wrap="square">
            <a:spAutoFit/>
          </a:bodyPr>
          <a:lstStyle/>
          <a:p>
            <a:pPr>
              <a:lnSpc>
                <a:spcPct val="130000"/>
              </a:lnSpc>
            </a:pPr>
            <a:r>
              <a:rPr lang="en-US" sz="4800" dirty="0">
                <a:latin typeface="Arial" panose="020B0604020202020204" pitchFamily="34" charset="0"/>
                <a:cs typeface="Arial" panose="020B0604020202020204" pitchFamily="34" charset="0"/>
              </a:rPr>
              <a:t>You realize you will </a:t>
            </a:r>
            <a:r>
              <a:rPr lang="en-US" sz="4800" b="1" dirty="0">
                <a:latin typeface="Arial" panose="020B0604020202020204" pitchFamily="34" charset="0"/>
                <a:cs typeface="Arial" panose="020B0604020202020204" pitchFamily="34" charset="0"/>
              </a:rPr>
              <a:t>not </a:t>
            </a:r>
            <a:r>
              <a:rPr lang="en-US" sz="4800" dirty="0">
                <a:latin typeface="Arial" panose="020B0604020202020204" pitchFamily="34" charset="0"/>
                <a:cs typeface="Arial" panose="020B0604020202020204" pitchFamily="34" charset="0"/>
              </a:rPr>
              <a:t>have the time to show all charts</a:t>
            </a:r>
          </a:p>
        </p:txBody>
      </p:sp>
    </p:spTree>
    <p:extLst>
      <p:ext uri="{BB962C8B-B14F-4D97-AF65-F5344CB8AC3E}">
        <p14:creationId xmlns:p14="http://schemas.microsoft.com/office/powerpoint/2010/main" val="37336307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1919537" y="2075364"/>
            <a:ext cx="7968433" cy="2973122"/>
          </a:xfrm>
          <a:prstGeom prst="rect">
            <a:avLst/>
          </a:prstGeom>
        </p:spPr>
        <p:txBody>
          <a:bodyPr wrap="square">
            <a:spAutoFit/>
          </a:bodyPr>
          <a:lstStyle/>
          <a:p>
            <a:pPr>
              <a:lnSpc>
                <a:spcPct val="130000"/>
              </a:lnSpc>
            </a:pPr>
            <a:r>
              <a:rPr lang="en-US" sz="4800" dirty="0">
                <a:latin typeface="Arial" panose="020B0604020202020204" pitchFamily="34" charset="0"/>
                <a:cs typeface="Arial" panose="020B0604020202020204" pitchFamily="34" charset="0"/>
              </a:rPr>
              <a:t> Be flexible:</a:t>
            </a:r>
          </a:p>
          <a:p>
            <a:pPr>
              <a:lnSpc>
                <a:spcPct val="130000"/>
              </a:lnSpc>
            </a:pPr>
            <a:r>
              <a:rPr lang="en-US" sz="4800" dirty="0">
                <a:latin typeface="Arial" panose="020B0604020202020204" pitchFamily="34" charset="0"/>
                <a:cs typeface="Arial" panose="020B0604020202020204" pitchFamily="34" charset="0"/>
              </a:rPr>
              <a:t> Shorten your presentation:</a:t>
            </a:r>
          </a:p>
          <a:p>
            <a:pPr>
              <a:lnSpc>
                <a:spcPct val="130000"/>
              </a:lnSpc>
            </a:pPr>
            <a:r>
              <a:rPr lang="en-US" sz="4800" dirty="0">
                <a:latin typeface="Arial" panose="020B0604020202020204" pitchFamily="34" charset="0"/>
                <a:cs typeface="Arial" panose="020B0604020202020204" pitchFamily="34" charset="0"/>
              </a:rPr>
              <a:t> Skip certain charts …</a:t>
            </a:r>
          </a:p>
        </p:txBody>
      </p:sp>
    </p:spTree>
    <p:extLst>
      <p:ext uri="{BB962C8B-B14F-4D97-AF65-F5344CB8AC3E}">
        <p14:creationId xmlns:p14="http://schemas.microsoft.com/office/powerpoint/2010/main" val="281979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2101249" y="1988840"/>
            <a:ext cx="8315231" cy="2751522"/>
          </a:xfrm>
          <a:prstGeom prst="rect">
            <a:avLst/>
          </a:prstGeom>
        </p:spPr>
        <p:txBody>
          <a:bodyPr wrap="square">
            <a:spAutoFit/>
          </a:bodyPr>
          <a:lstStyle/>
          <a:p>
            <a:pPr>
              <a:lnSpc>
                <a:spcPct val="120000"/>
              </a:lnSpc>
            </a:pPr>
            <a:r>
              <a:rPr lang="en-US" sz="4800" b="1" dirty="0"/>
              <a:t> </a:t>
            </a:r>
            <a:r>
              <a:rPr lang="en-US" sz="4800" b="1" dirty="0">
                <a:latin typeface="Arial" panose="020B0604020202020204" pitchFamily="34" charset="0"/>
                <a:cs typeface="Arial" panose="020B0604020202020204" pitchFamily="34" charset="0"/>
              </a:rPr>
              <a:t>No one </a:t>
            </a:r>
            <a:r>
              <a:rPr lang="en-US" sz="4800" dirty="0">
                <a:latin typeface="Arial" panose="020B0604020202020204" pitchFamily="34" charset="0"/>
                <a:cs typeface="Arial" panose="020B0604020202020204" pitchFamily="34" charset="0"/>
              </a:rPr>
              <a:t>knows how </a:t>
            </a:r>
          </a:p>
          <a:p>
            <a:pPr>
              <a:lnSpc>
                <a:spcPct val="120000"/>
              </a:lnSpc>
            </a:pPr>
            <a:r>
              <a:rPr lang="en-US" sz="4800" dirty="0">
                <a:latin typeface="Arial" panose="020B0604020202020204" pitchFamily="34" charset="0"/>
                <a:cs typeface="Arial" panose="020B0604020202020204" pitchFamily="34" charset="0"/>
              </a:rPr>
              <a:t> many data you wanted </a:t>
            </a:r>
          </a:p>
          <a:p>
            <a:pPr>
              <a:lnSpc>
                <a:spcPct val="120000"/>
              </a:lnSpc>
            </a:pPr>
            <a:r>
              <a:rPr lang="en-US" sz="4800" dirty="0">
                <a:latin typeface="Arial" panose="020B0604020202020204" pitchFamily="34" charset="0"/>
                <a:cs typeface="Arial" panose="020B0604020202020204" pitchFamily="34" charset="0"/>
              </a:rPr>
              <a:t> to present originally</a:t>
            </a:r>
          </a:p>
        </p:txBody>
      </p:sp>
      <p:sp>
        <p:nvSpPr>
          <p:cNvPr id="4" name="Text Box 5"/>
          <p:cNvSpPr txBox="1">
            <a:spLocks noChangeArrowheads="1"/>
          </p:cNvSpPr>
          <p:nvPr/>
        </p:nvSpPr>
        <p:spPr bwMode="auto">
          <a:xfrm>
            <a:off x="2135560" y="717677"/>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b="1" dirty="0">
                <a:latin typeface="Arial" charset="0"/>
              </a:rPr>
              <a:t>Remember</a:t>
            </a:r>
          </a:p>
        </p:txBody>
      </p:sp>
    </p:spTree>
    <p:extLst>
      <p:ext uri="{BB962C8B-B14F-4D97-AF65-F5344CB8AC3E}">
        <p14:creationId xmlns:p14="http://schemas.microsoft.com/office/powerpoint/2010/main" val="24754039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919536" y="1484784"/>
            <a:ext cx="8496944" cy="3785652"/>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Always cut material out from </a:t>
            </a:r>
          </a:p>
          <a:p>
            <a:r>
              <a:rPr lang="en-US" sz="4800" dirty="0">
                <a:latin typeface="Arial" panose="020B0604020202020204" pitchFamily="34" charset="0"/>
                <a:cs typeface="Arial" panose="020B0604020202020204" pitchFamily="34" charset="0"/>
              </a:rPr>
              <a:t>the </a:t>
            </a:r>
            <a:r>
              <a:rPr lang="en-US" sz="4800" b="1" dirty="0">
                <a:latin typeface="Arial" panose="020B0604020202020204" pitchFamily="34" charset="0"/>
                <a:cs typeface="Arial" panose="020B0604020202020204" pitchFamily="34" charset="0"/>
              </a:rPr>
              <a:t>middle</a:t>
            </a:r>
          </a:p>
          <a:p>
            <a:endParaRPr lang="en-US" sz="4800" dirty="0">
              <a:latin typeface="Arial" panose="020B0604020202020204" pitchFamily="34" charset="0"/>
              <a:cs typeface="Arial" panose="020B0604020202020204" pitchFamily="34" charset="0"/>
            </a:endParaRPr>
          </a:p>
          <a:p>
            <a:r>
              <a:rPr lang="en-US" sz="4800" dirty="0">
                <a:latin typeface="Arial" panose="020B0604020202020204" pitchFamily="34" charset="0"/>
                <a:cs typeface="Arial" panose="020B0604020202020204" pitchFamily="34" charset="0"/>
              </a:rPr>
              <a:t>Never</a:t>
            </a:r>
            <a:r>
              <a:rPr lang="en-US" sz="4800" b="1" i="1" dirty="0">
                <a:latin typeface="Arial" panose="020B0604020202020204" pitchFamily="34" charset="0"/>
                <a:cs typeface="Arial" panose="020B0604020202020204" pitchFamily="34" charset="0"/>
              </a:rPr>
              <a:t> </a:t>
            </a:r>
            <a:r>
              <a:rPr lang="en-US" sz="4800" dirty="0">
                <a:latin typeface="Arial" panose="020B0604020202020204" pitchFamily="34" charset="0"/>
                <a:cs typeface="Arial" panose="020B0604020202020204" pitchFamily="34" charset="0"/>
              </a:rPr>
              <a:t>cut the </a:t>
            </a:r>
            <a:r>
              <a:rPr lang="en-US" sz="4800" b="1" dirty="0">
                <a:latin typeface="Arial" panose="020B0604020202020204" pitchFamily="34" charset="0"/>
                <a:cs typeface="Arial" panose="020B0604020202020204" pitchFamily="34" charset="0"/>
              </a:rPr>
              <a:t>end</a:t>
            </a:r>
            <a:r>
              <a:rPr lang="en-US" sz="4800" dirty="0">
                <a:latin typeface="Arial" panose="020B0604020202020204" pitchFamily="34" charset="0"/>
                <a:cs typeface="Arial" panose="020B0604020202020204" pitchFamily="34" charset="0"/>
              </a:rPr>
              <a:t> of </a:t>
            </a:r>
          </a:p>
          <a:p>
            <a:r>
              <a:rPr lang="en-US" sz="4800" dirty="0">
                <a:latin typeface="Arial" panose="020B0604020202020204" pitchFamily="34" charset="0"/>
                <a:cs typeface="Arial" panose="020B0604020202020204" pitchFamily="34" charset="0"/>
              </a:rPr>
              <a:t>your speech</a:t>
            </a:r>
            <a:endParaRPr 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1003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619250" y="357386"/>
            <a:ext cx="90487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rgbClr val="EAEAEA"/>
                </a:solidFill>
                <a:latin typeface="Arial" charset="0"/>
              </a:defRPr>
            </a:lvl1pPr>
            <a:lvl2pPr marL="742950" indent="-285750">
              <a:defRPr sz="2800">
                <a:solidFill>
                  <a:srgbClr val="EAEAEA"/>
                </a:solidFill>
                <a:latin typeface="Arial" charset="0"/>
              </a:defRPr>
            </a:lvl2pPr>
            <a:lvl3pPr marL="1143000" indent="-228600">
              <a:defRPr sz="2800">
                <a:solidFill>
                  <a:srgbClr val="EAEAEA"/>
                </a:solidFill>
                <a:latin typeface="Arial" charset="0"/>
              </a:defRPr>
            </a:lvl3pPr>
            <a:lvl4pPr marL="1600200" indent="-228600">
              <a:defRPr sz="2800">
                <a:solidFill>
                  <a:srgbClr val="EAEAEA"/>
                </a:solidFill>
                <a:latin typeface="Arial" charset="0"/>
              </a:defRPr>
            </a:lvl4pPr>
            <a:lvl5pPr marL="2057400" indent="-228600">
              <a:defRPr sz="2800">
                <a:solidFill>
                  <a:srgbClr val="EAEAEA"/>
                </a:solidFill>
                <a:latin typeface="Arial" charset="0"/>
              </a:defRPr>
            </a:lvl5pPr>
            <a:lvl6pPr marL="2514600" indent="-228600" algn="ctr" eaLnBrk="0" fontAlgn="base" hangingPunct="0">
              <a:spcBef>
                <a:spcPct val="0"/>
              </a:spcBef>
              <a:spcAft>
                <a:spcPct val="0"/>
              </a:spcAft>
              <a:defRPr sz="2800">
                <a:solidFill>
                  <a:srgbClr val="EAEAEA"/>
                </a:solidFill>
                <a:latin typeface="Arial" charset="0"/>
              </a:defRPr>
            </a:lvl6pPr>
            <a:lvl7pPr marL="2971800" indent="-228600" algn="ctr" eaLnBrk="0" fontAlgn="base" hangingPunct="0">
              <a:spcBef>
                <a:spcPct val="0"/>
              </a:spcBef>
              <a:spcAft>
                <a:spcPct val="0"/>
              </a:spcAft>
              <a:defRPr sz="2800">
                <a:solidFill>
                  <a:srgbClr val="EAEAEA"/>
                </a:solidFill>
                <a:latin typeface="Arial" charset="0"/>
              </a:defRPr>
            </a:lvl7pPr>
            <a:lvl8pPr marL="3429000" indent="-228600" algn="ctr" eaLnBrk="0" fontAlgn="base" hangingPunct="0">
              <a:spcBef>
                <a:spcPct val="0"/>
              </a:spcBef>
              <a:spcAft>
                <a:spcPct val="0"/>
              </a:spcAft>
              <a:defRPr sz="2800">
                <a:solidFill>
                  <a:srgbClr val="EAEAEA"/>
                </a:solidFill>
                <a:latin typeface="Arial" charset="0"/>
              </a:defRPr>
            </a:lvl8pPr>
            <a:lvl9pPr marL="3886200" indent="-228600" algn="ctr" eaLnBrk="0" fontAlgn="base" hangingPunct="0">
              <a:spcBef>
                <a:spcPct val="0"/>
              </a:spcBef>
              <a:spcAft>
                <a:spcPct val="0"/>
              </a:spcAft>
              <a:defRPr sz="2800">
                <a:solidFill>
                  <a:srgbClr val="EAEAEA"/>
                </a:solidFill>
                <a:latin typeface="Arial" charset="0"/>
              </a:defRPr>
            </a:lvl9pPr>
          </a:lstStyle>
          <a:p>
            <a:pPr algn="ctr"/>
            <a:r>
              <a:rPr lang="en-GB" altLang="de-DE" sz="4600" b="1" dirty="0">
                <a:solidFill>
                  <a:srgbClr val="000000"/>
                </a:solidFill>
                <a:cs typeface="Arial" charset="0"/>
              </a:rPr>
              <a:t>Non-Verbal Communication will</a:t>
            </a:r>
            <a:endParaRPr lang="de-DE" altLang="de-DE" sz="4600" b="1" dirty="0">
              <a:solidFill>
                <a:srgbClr val="000000"/>
              </a:solidFill>
              <a:cs typeface="Arial" charset="0"/>
            </a:endParaRPr>
          </a:p>
        </p:txBody>
      </p:sp>
      <p:sp>
        <p:nvSpPr>
          <p:cNvPr id="4" name="Text Box 2052"/>
          <p:cNvSpPr txBox="1">
            <a:spLocks noChangeArrowheads="1"/>
          </p:cNvSpPr>
          <p:nvPr/>
        </p:nvSpPr>
        <p:spPr bwMode="auto">
          <a:xfrm>
            <a:off x="2207569" y="4437112"/>
            <a:ext cx="7614313" cy="1783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GB" altLang="de-DE" sz="4800" dirty="0">
                <a:latin typeface="Arial" charset="0"/>
              </a:rPr>
              <a:t>You are </a:t>
            </a:r>
            <a:r>
              <a:rPr lang="en-GB" altLang="de-DE" sz="4800" b="1" i="1" dirty="0">
                <a:latin typeface="Arial" charset="0"/>
              </a:rPr>
              <a:t>not </a:t>
            </a:r>
            <a:r>
              <a:rPr lang="en-GB" altLang="de-DE" sz="4800" dirty="0">
                <a:latin typeface="Arial" charset="0"/>
              </a:rPr>
              <a:t>a statue</a:t>
            </a:r>
          </a:p>
          <a:p>
            <a:pPr>
              <a:lnSpc>
                <a:spcPct val="120000"/>
              </a:lnSpc>
            </a:pPr>
            <a:r>
              <a:rPr lang="en-GB" altLang="de-DE" sz="4800" dirty="0">
                <a:latin typeface="Arial" charset="0"/>
              </a:rPr>
              <a:t>You are </a:t>
            </a:r>
            <a:r>
              <a:rPr lang="en-GB" altLang="de-DE" sz="4800" b="1" i="1" dirty="0">
                <a:latin typeface="Arial" charset="0"/>
              </a:rPr>
              <a:t>not </a:t>
            </a:r>
            <a:r>
              <a:rPr lang="en-GB" altLang="de-DE" sz="4800" dirty="0">
                <a:latin typeface="Arial" charset="0"/>
              </a:rPr>
              <a:t>a robot</a:t>
            </a:r>
          </a:p>
        </p:txBody>
      </p:sp>
      <p:sp>
        <p:nvSpPr>
          <p:cNvPr id="2" name="Rechteck 1"/>
          <p:cNvSpPr/>
          <p:nvPr/>
        </p:nvSpPr>
        <p:spPr>
          <a:xfrm>
            <a:off x="2207568" y="1988840"/>
            <a:ext cx="7344816" cy="1783630"/>
          </a:xfrm>
          <a:prstGeom prst="rect">
            <a:avLst/>
          </a:prstGeom>
        </p:spPr>
        <p:txBody>
          <a:bodyPr wrap="square">
            <a:spAutoFit/>
          </a:bodyPr>
          <a:lstStyle/>
          <a:p>
            <a:pPr>
              <a:lnSpc>
                <a:spcPct val="120000"/>
              </a:lnSpc>
            </a:pPr>
            <a:r>
              <a:rPr lang="en-GB" sz="4800" dirty="0">
                <a:latin typeface="Arial" panose="020B0604020202020204" pitchFamily="34" charset="0"/>
                <a:cs typeface="Arial" panose="020B0604020202020204" pitchFamily="34" charset="0"/>
              </a:rPr>
              <a:t>vitalize and energize</a:t>
            </a:r>
          </a:p>
          <a:p>
            <a:pPr>
              <a:lnSpc>
                <a:spcPct val="120000"/>
              </a:lnSpc>
            </a:pPr>
            <a:r>
              <a:rPr lang="en-GB" sz="4800" dirty="0">
                <a:latin typeface="Arial" panose="020B0604020202020204" pitchFamily="34" charset="0"/>
                <a:cs typeface="Arial" panose="020B0604020202020204" pitchFamily="34" charset="0"/>
              </a:rPr>
              <a:t>your presentation</a:t>
            </a:r>
          </a:p>
        </p:txBody>
      </p:sp>
    </p:spTree>
    <p:extLst>
      <p:ext uri="{BB962C8B-B14F-4D97-AF65-F5344CB8AC3E}">
        <p14:creationId xmlns:p14="http://schemas.microsoft.com/office/powerpoint/2010/main" val="35792156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919536" y="1469632"/>
            <a:ext cx="8496944" cy="1805431"/>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Jump directly to the </a:t>
            </a:r>
          </a:p>
          <a:p>
            <a:pPr>
              <a:lnSpc>
                <a:spcPct val="150000"/>
              </a:lnSpc>
            </a:pPr>
            <a:r>
              <a:rPr lang="en-GB" altLang="de-DE" sz="4800" b="1" dirty="0">
                <a:solidFill>
                  <a:srgbClr val="000000"/>
                </a:solidFill>
                <a:latin typeface="Times New Roman" panose="02020603050405020304" pitchFamily="18" charset="0"/>
                <a:cs typeface="Times New Roman" panose="02020603050405020304" pitchFamily="18" charset="0"/>
              </a:rPr>
              <a:t>"Conclusions"  </a:t>
            </a:r>
            <a:r>
              <a:rPr lang="en-GB" altLang="de-DE" sz="4800" dirty="0">
                <a:solidFill>
                  <a:srgbClr val="000000"/>
                </a:solidFill>
                <a:latin typeface="Arial" panose="020B0604020202020204" pitchFamily="34" charset="0"/>
                <a:cs typeface="Arial" panose="020B0604020202020204" pitchFamily="34" charset="0"/>
              </a:rPr>
              <a:t>Chart</a:t>
            </a:r>
          </a:p>
        </p:txBody>
      </p:sp>
    </p:spTree>
    <p:extLst>
      <p:ext uri="{BB962C8B-B14F-4D97-AF65-F5344CB8AC3E}">
        <p14:creationId xmlns:p14="http://schemas.microsoft.com/office/powerpoint/2010/main" val="19712038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171700" y="2564904"/>
            <a:ext cx="7848600" cy="2308324"/>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de-DE" sz="4800" b="1" dirty="0">
                <a:latin typeface="Arial" charset="0"/>
              </a:rPr>
              <a:t>Pitfalls to Avoid</a:t>
            </a:r>
          </a:p>
          <a:p>
            <a:pPr algn="ctr"/>
            <a:endParaRPr lang="en-GB" altLang="de-DE" sz="4800" b="1" dirty="0">
              <a:latin typeface="Arial" charset="0"/>
            </a:endParaRPr>
          </a:p>
          <a:p>
            <a:pPr algn="ctr"/>
            <a:r>
              <a:rPr lang="en-GB" altLang="de-DE" sz="4800" b="1" dirty="0">
                <a:latin typeface="Arial" charset="0"/>
              </a:rPr>
              <a:t>Timing</a:t>
            </a:r>
            <a:endParaRPr lang="en-GB" altLang="de-DE" sz="3200" b="1" i="1" dirty="0">
              <a:latin typeface="Arial" charset="0"/>
            </a:endParaRPr>
          </a:p>
        </p:txBody>
      </p:sp>
      <p:sp>
        <p:nvSpPr>
          <p:cNvPr id="2" name="Text Box 3">
            <a:extLst>
              <a:ext uri="{FF2B5EF4-FFF2-40B4-BE49-F238E27FC236}">
                <a16:creationId xmlns:a16="http://schemas.microsoft.com/office/drawing/2014/main" id="{B0103F46-894A-E1B9-AAE6-EEE1C591D6B5}"/>
              </a:ext>
            </a:extLst>
          </p:cNvPr>
          <p:cNvSpPr txBox="1">
            <a:spLocks noChangeArrowheads="1"/>
          </p:cNvSpPr>
          <p:nvPr/>
        </p:nvSpPr>
        <p:spPr bwMode="auto">
          <a:xfrm>
            <a:off x="2063552" y="620689"/>
            <a:ext cx="7848600" cy="830997"/>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4800" dirty="0">
                <a:latin typeface="Arial" charset="0"/>
              </a:rPr>
              <a:t>Dos and </a:t>
            </a:r>
            <a:r>
              <a:rPr lang="de-DE" altLang="de-DE" sz="4800" b="1" dirty="0" err="1">
                <a:latin typeface="Arial" charset="0"/>
              </a:rPr>
              <a:t>Dont's</a:t>
            </a:r>
            <a:endParaRPr lang="de-DE" altLang="de-DE" sz="3200" b="1" i="1" dirty="0">
              <a:latin typeface="Arial" charset="0"/>
            </a:endParaRPr>
          </a:p>
        </p:txBody>
      </p:sp>
    </p:spTree>
    <p:extLst>
      <p:ext uri="{BB962C8B-B14F-4D97-AF65-F5344CB8AC3E}">
        <p14:creationId xmlns:p14="http://schemas.microsoft.com/office/powerpoint/2010/main" val="89052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13"/>
          <p:cNvSpPr>
            <a:spLocks noChangeArrowheads="1"/>
          </p:cNvSpPr>
          <p:nvPr/>
        </p:nvSpPr>
        <p:spPr bwMode="auto">
          <a:xfrm>
            <a:off x="2464134" y="3284984"/>
            <a:ext cx="7299082" cy="1080120"/>
          </a:xfrm>
          <a:prstGeom prst="wedgeRoundRectCallout">
            <a:avLst>
              <a:gd name="adj1" fmla="val -46472"/>
              <a:gd name="adj2" fmla="val 66880"/>
              <a:gd name="adj3" fmla="val 16667"/>
            </a:avLst>
          </a:prstGeom>
          <a:solidFill>
            <a:srgbClr val="CCECFF"/>
          </a:solidFill>
          <a:ln w="12700">
            <a:solidFill>
              <a:srgbClr val="66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6600" b="1">
                <a:solidFill>
                  <a:schemeClr val="tx1"/>
                </a:solidFill>
                <a:latin typeface="Arial" pitchFamily="34" charset="0"/>
              </a:defRPr>
            </a:lvl1pPr>
            <a:lvl2pPr marL="742950" indent="-285750">
              <a:defRPr sz="6600" b="1">
                <a:solidFill>
                  <a:schemeClr val="tx1"/>
                </a:solidFill>
                <a:latin typeface="Arial" pitchFamily="34" charset="0"/>
              </a:defRPr>
            </a:lvl2pPr>
            <a:lvl3pPr marL="1143000" indent="-228600">
              <a:defRPr sz="6600" b="1">
                <a:solidFill>
                  <a:schemeClr val="tx1"/>
                </a:solidFill>
                <a:latin typeface="Arial" pitchFamily="34" charset="0"/>
              </a:defRPr>
            </a:lvl3pPr>
            <a:lvl4pPr marL="1600200" indent="-228600">
              <a:defRPr sz="6600" b="1">
                <a:solidFill>
                  <a:schemeClr val="tx1"/>
                </a:solidFill>
                <a:latin typeface="Arial" pitchFamily="34" charset="0"/>
              </a:defRPr>
            </a:lvl4pPr>
            <a:lvl5pPr marL="2057400" indent="-228600">
              <a:defRPr sz="6600" b="1">
                <a:solidFill>
                  <a:schemeClr val="tx1"/>
                </a:solidFill>
                <a:latin typeface="Arial" pitchFamily="34" charset="0"/>
              </a:defRPr>
            </a:lvl5pPr>
            <a:lvl6pPr marL="2514600" indent="-228600" eaLnBrk="0" fontAlgn="base" hangingPunct="0">
              <a:spcBef>
                <a:spcPct val="0"/>
              </a:spcBef>
              <a:spcAft>
                <a:spcPct val="0"/>
              </a:spcAft>
              <a:defRPr sz="6600" b="1">
                <a:solidFill>
                  <a:schemeClr val="tx1"/>
                </a:solidFill>
                <a:latin typeface="Arial" pitchFamily="34" charset="0"/>
              </a:defRPr>
            </a:lvl6pPr>
            <a:lvl7pPr marL="2971800" indent="-228600" eaLnBrk="0" fontAlgn="base" hangingPunct="0">
              <a:spcBef>
                <a:spcPct val="0"/>
              </a:spcBef>
              <a:spcAft>
                <a:spcPct val="0"/>
              </a:spcAft>
              <a:defRPr sz="6600" b="1">
                <a:solidFill>
                  <a:schemeClr val="tx1"/>
                </a:solidFill>
                <a:latin typeface="Arial" pitchFamily="34" charset="0"/>
              </a:defRPr>
            </a:lvl7pPr>
            <a:lvl8pPr marL="3429000" indent="-228600" eaLnBrk="0" fontAlgn="base" hangingPunct="0">
              <a:spcBef>
                <a:spcPct val="0"/>
              </a:spcBef>
              <a:spcAft>
                <a:spcPct val="0"/>
              </a:spcAft>
              <a:defRPr sz="6600" b="1">
                <a:solidFill>
                  <a:schemeClr val="tx1"/>
                </a:solidFill>
                <a:latin typeface="Arial" pitchFamily="34" charset="0"/>
              </a:defRPr>
            </a:lvl8pPr>
            <a:lvl9pPr marL="3886200" indent="-228600" eaLnBrk="0" fontAlgn="base" hangingPunct="0">
              <a:spcBef>
                <a:spcPct val="0"/>
              </a:spcBef>
              <a:spcAft>
                <a:spcPct val="0"/>
              </a:spcAft>
              <a:defRPr sz="6600" b="1">
                <a:solidFill>
                  <a:schemeClr val="tx1"/>
                </a:solidFill>
                <a:latin typeface="Arial" pitchFamily="34" charset="0"/>
              </a:defRPr>
            </a:lvl9pPr>
          </a:lstStyle>
          <a:p>
            <a:r>
              <a:rPr lang="en-US" altLang="de-DE" sz="4000" b="0" dirty="0"/>
              <a:t>How many minutes do I have?</a:t>
            </a:r>
          </a:p>
        </p:txBody>
      </p:sp>
      <p:sp>
        <p:nvSpPr>
          <p:cNvPr id="7" name="Text Box 3"/>
          <p:cNvSpPr txBox="1">
            <a:spLocks noChangeArrowheads="1"/>
          </p:cNvSpPr>
          <p:nvPr/>
        </p:nvSpPr>
        <p:spPr bwMode="auto">
          <a:xfrm>
            <a:off x="2063552" y="620689"/>
            <a:ext cx="7848600" cy="830997"/>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4800" b="1" dirty="0">
                <a:latin typeface="Arial" charset="0"/>
              </a:rPr>
              <a:t>A "No go"</a:t>
            </a:r>
            <a:endParaRPr lang="de-DE" altLang="de-DE" sz="3200" b="1" i="1" dirty="0">
              <a:latin typeface="Arial" charset="0"/>
            </a:endParaRPr>
          </a:p>
        </p:txBody>
      </p:sp>
      <p:cxnSp>
        <p:nvCxnSpPr>
          <p:cNvPr id="3" name="Gerade Verbindung 2"/>
          <p:cNvCxnSpPr/>
          <p:nvPr/>
        </p:nvCxnSpPr>
        <p:spPr>
          <a:xfrm>
            <a:off x="2464135" y="2924944"/>
            <a:ext cx="7641191" cy="1728192"/>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Box 3"/>
          <p:cNvSpPr txBox="1">
            <a:spLocks noChangeArrowheads="1"/>
          </p:cNvSpPr>
          <p:nvPr/>
        </p:nvSpPr>
        <p:spPr bwMode="auto">
          <a:xfrm>
            <a:off x="1978543" y="1772817"/>
            <a:ext cx="7848600" cy="830997"/>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de-DE" sz="4800" dirty="0">
                <a:latin typeface="Arial" charset="0"/>
              </a:rPr>
              <a:t>Ask the chairman</a:t>
            </a:r>
            <a:endParaRPr lang="en-GB" altLang="de-DE" sz="3200" i="1" dirty="0">
              <a:latin typeface="Arial" charset="0"/>
            </a:endParaRPr>
          </a:p>
        </p:txBody>
      </p:sp>
      <p:pic>
        <p:nvPicPr>
          <p:cNvPr id="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1904" y="4725144"/>
            <a:ext cx="2118890" cy="182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986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13"/>
          <p:cNvSpPr>
            <a:spLocks noChangeArrowheads="1"/>
          </p:cNvSpPr>
          <p:nvPr/>
        </p:nvSpPr>
        <p:spPr bwMode="auto">
          <a:xfrm>
            <a:off x="2253302" y="4437112"/>
            <a:ext cx="7932078" cy="1080120"/>
          </a:xfrm>
          <a:prstGeom prst="wedgeRoundRectCallout">
            <a:avLst>
              <a:gd name="adj1" fmla="val -46472"/>
              <a:gd name="adj2" fmla="val 66880"/>
              <a:gd name="adj3" fmla="val 16667"/>
            </a:avLst>
          </a:prstGeom>
          <a:solidFill>
            <a:srgbClr val="CCECFF"/>
          </a:solidFill>
          <a:ln w="12700">
            <a:solidFill>
              <a:srgbClr val="66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6600" b="1">
                <a:solidFill>
                  <a:schemeClr val="tx1"/>
                </a:solidFill>
                <a:latin typeface="Arial" pitchFamily="34" charset="0"/>
              </a:defRPr>
            </a:lvl1pPr>
            <a:lvl2pPr marL="742950" indent="-285750">
              <a:defRPr sz="6600" b="1">
                <a:solidFill>
                  <a:schemeClr val="tx1"/>
                </a:solidFill>
                <a:latin typeface="Arial" pitchFamily="34" charset="0"/>
              </a:defRPr>
            </a:lvl2pPr>
            <a:lvl3pPr marL="1143000" indent="-228600">
              <a:defRPr sz="6600" b="1">
                <a:solidFill>
                  <a:schemeClr val="tx1"/>
                </a:solidFill>
                <a:latin typeface="Arial" pitchFamily="34" charset="0"/>
              </a:defRPr>
            </a:lvl3pPr>
            <a:lvl4pPr marL="1600200" indent="-228600">
              <a:defRPr sz="6600" b="1">
                <a:solidFill>
                  <a:schemeClr val="tx1"/>
                </a:solidFill>
                <a:latin typeface="Arial" pitchFamily="34" charset="0"/>
              </a:defRPr>
            </a:lvl4pPr>
            <a:lvl5pPr marL="2057400" indent="-228600">
              <a:defRPr sz="6600" b="1">
                <a:solidFill>
                  <a:schemeClr val="tx1"/>
                </a:solidFill>
                <a:latin typeface="Arial" pitchFamily="34" charset="0"/>
              </a:defRPr>
            </a:lvl5pPr>
            <a:lvl6pPr marL="2514600" indent="-228600" eaLnBrk="0" fontAlgn="base" hangingPunct="0">
              <a:spcBef>
                <a:spcPct val="0"/>
              </a:spcBef>
              <a:spcAft>
                <a:spcPct val="0"/>
              </a:spcAft>
              <a:defRPr sz="6600" b="1">
                <a:solidFill>
                  <a:schemeClr val="tx1"/>
                </a:solidFill>
                <a:latin typeface="Arial" pitchFamily="34" charset="0"/>
              </a:defRPr>
            </a:lvl6pPr>
            <a:lvl7pPr marL="2971800" indent="-228600" eaLnBrk="0" fontAlgn="base" hangingPunct="0">
              <a:spcBef>
                <a:spcPct val="0"/>
              </a:spcBef>
              <a:spcAft>
                <a:spcPct val="0"/>
              </a:spcAft>
              <a:defRPr sz="6600" b="1">
                <a:solidFill>
                  <a:schemeClr val="tx1"/>
                </a:solidFill>
                <a:latin typeface="Arial" pitchFamily="34" charset="0"/>
              </a:defRPr>
            </a:lvl7pPr>
            <a:lvl8pPr marL="3429000" indent="-228600" eaLnBrk="0" fontAlgn="base" hangingPunct="0">
              <a:spcBef>
                <a:spcPct val="0"/>
              </a:spcBef>
              <a:spcAft>
                <a:spcPct val="0"/>
              </a:spcAft>
              <a:defRPr sz="6600" b="1">
                <a:solidFill>
                  <a:schemeClr val="tx1"/>
                </a:solidFill>
                <a:latin typeface="Arial" pitchFamily="34" charset="0"/>
              </a:defRPr>
            </a:lvl8pPr>
            <a:lvl9pPr marL="3886200" indent="-228600" eaLnBrk="0" fontAlgn="base" hangingPunct="0">
              <a:spcBef>
                <a:spcPct val="0"/>
              </a:spcBef>
              <a:spcAft>
                <a:spcPct val="0"/>
              </a:spcAft>
              <a:defRPr sz="6600" b="1">
                <a:solidFill>
                  <a:schemeClr val="tx1"/>
                </a:solidFill>
                <a:latin typeface="Arial" pitchFamily="34" charset="0"/>
              </a:defRPr>
            </a:lvl9pPr>
          </a:lstStyle>
          <a:p>
            <a:r>
              <a:rPr lang="en-US" altLang="de-DE" sz="4000" b="0" dirty="0"/>
              <a:t>Do I have another 5 minutes?</a:t>
            </a:r>
          </a:p>
        </p:txBody>
      </p:sp>
      <p:sp>
        <p:nvSpPr>
          <p:cNvPr id="7" name="Text Box 3"/>
          <p:cNvSpPr txBox="1">
            <a:spLocks noChangeArrowheads="1"/>
          </p:cNvSpPr>
          <p:nvPr/>
        </p:nvSpPr>
        <p:spPr bwMode="auto">
          <a:xfrm>
            <a:off x="2063552" y="620689"/>
            <a:ext cx="7848600" cy="830997"/>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4800" b="1" dirty="0">
                <a:latin typeface="Arial" charset="0"/>
              </a:rPr>
              <a:t>A "No go"</a:t>
            </a:r>
            <a:endParaRPr lang="de-DE" altLang="de-DE" sz="3200" b="1" i="1" dirty="0">
              <a:latin typeface="Arial" charset="0"/>
            </a:endParaRPr>
          </a:p>
        </p:txBody>
      </p:sp>
      <p:cxnSp>
        <p:nvCxnSpPr>
          <p:cNvPr id="3" name="Gerade Verbindung 2"/>
          <p:cNvCxnSpPr/>
          <p:nvPr/>
        </p:nvCxnSpPr>
        <p:spPr>
          <a:xfrm>
            <a:off x="2487258" y="4077072"/>
            <a:ext cx="7641191" cy="1944216"/>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10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7179" y="1700809"/>
            <a:ext cx="1584325"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06409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3359696" y="1451670"/>
            <a:ext cx="6984776" cy="1569660"/>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No one is asking </a:t>
            </a:r>
          </a:p>
          <a:p>
            <a:r>
              <a:rPr lang="en-US" sz="4800" dirty="0">
                <a:latin typeface="Arial" panose="020B0604020202020204" pitchFamily="34" charset="0"/>
                <a:cs typeface="Arial" panose="020B0604020202020204" pitchFamily="34" charset="0"/>
              </a:rPr>
              <a:t>a question</a:t>
            </a:r>
          </a:p>
        </p:txBody>
      </p:sp>
      <p:sp>
        <p:nvSpPr>
          <p:cNvPr id="2" name="Rechteck 1"/>
          <p:cNvSpPr/>
          <p:nvPr/>
        </p:nvSpPr>
        <p:spPr>
          <a:xfrm>
            <a:off x="3028434" y="3157586"/>
            <a:ext cx="7632848" cy="646331"/>
          </a:xfrm>
          <a:prstGeom prst="rect">
            <a:avLst/>
          </a:prstGeom>
        </p:spPr>
        <p:txBody>
          <a:bodyPr wrap="square">
            <a:spAutoFit/>
          </a:bodyPr>
          <a:lstStyle/>
          <a:p>
            <a:r>
              <a:rPr lang="en-US" sz="3600" dirty="0">
                <a:latin typeface="Arial" panose="020B0604020202020204" pitchFamily="34" charset="0"/>
                <a:cs typeface="Arial" panose="020B0604020202020204" pitchFamily="34" charset="0"/>
              </a:rPr>
              <a:t>(A good chairman would jump in)  …</a:t>
            </a:r>
          </a:p>
        </p:txBody>
      </p:sp>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7528" y="1268760"/>
            <a:ext cx="792088" cy="2535440"/>
          </a:xfrm>
          <a:prstGeom prst="rect">
            <a:avLst/>
          </a:prstGeom>
        </p:spPr>
      </p:pic>
      <p:sp>
        <p:nvSpPr>
          <p:cNvPr id="6" name="Rechteck 5"/>
          <p:cNvSpPr/>
          <p:nvPr/>
        </p:nvSpPr>
        <p:spPr>
          <a:xfrm>
            <a:off x="2927648" y="4365105"/>
            <a:ext cx="7632848" cy="830997"/>
          </a:xfrm>
          <a:prstGeom prst="rect">
            <a:avLst/>
          </a:prstGeom>
        </p:spPr>
        <p:txBody>
          <a:bodyPr wrap="square">
            <a:spAutoFit/>
          </a:bodyPr>
          <a:lstStyle/>
          <a:p>
            <a:r>
              <a:rPr lang="en-US" sz="4800" dirty="0">
                <a:latin typeface="Arial" panose="020B0604020202020204" pitchFamily="34" charset="0"/>
                <a:cs typeface="Arial" panose="020B0604020202020204" pitchFamily="34" charset="0"/>
              </a:rPr>
              <a:t>"Bring your own"</a:t>
            </a:r>
          </a:p>
        </p:txBody>
      </p:sp>
      <p:sp>
        <p:nvSpPr>
          <p:cNvPr id="3" name="Text Box 5">
            <a:extLst>
              <a:ext uri="{FF2B5EF4-FFF2-40B4-BE49-F238E27FC236}">
                <a16:creationId xmlns:a16="http://schemas.microsoft.com/office/drawing/2014/main" id="{905484AA-52F6-B79F-11FB-146AFBBD19B8}"/>
              </a:ext>
            </a:extLst>
          </p:cNvPr>
          <p:cNvSpPr txBox="1">
            <a:spLocks noChangeArrowheads="1"/>
          </p:cNvSpPr>
          <p:nvPr/>
        </p:nvSpPr>
        <p:spPr bwMode="auto">
          <a:xfrm>
            <a:off x="2271800" y="174032"/>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b="1" dirty="0">
                <a:latin typeface="Arial" charset="0"/>
              </a:rPr>
              <a:t>Situation</a:t>
            </a:r>
          </a:p>
        </p:txBody>
      </p:sp>
    </p:spTree>
    <p:extLst>
      <p:ext uri="{BB962C8B-B14F-4D97-AF65-F5344CB8AC3E}">
        <p14:creationId xmlns:p14="http://schemas.microsoft.com/office/powerpoint/2010/main" val="161202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135560" y="717677"/>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dirty="0">
                <a:latin typeface="Arial" charset="0"/>
              </a:rPr>
              <a:t>Example</a:t>
            </a:r>
          </a:p>
        </p:txBody>
      </p:sp>
      <p:sp>
        <p:nvSpPr>
          <p:cNvPr id="3" name="Text Box 5"/>
          <p:cNvSpPr txBox="1">
            <a:spLocks noChangeArrowheads="1"/>
          </p:cNvSpPr>
          <p:nvPr/>
        </p:nvSpPr>
        <p:spPr bwMode="auto">
          <a:xfrm>
            <a:off x="1991544" y="2204865"/>
            <a:ext cx="7848872" cy="1643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nSpc>
                <a:spcPct val="105000"/>
              </a:lnSpc>
            </a:pPr>
            <a:r>
              <a:rPr lang="en-GB" altLang="de-DE" sz="4800" dirty="0">
                <a:latin typeface="Arial" charset="0"/>
              </a:rPr>
              <a:t> "A frequently asked question is …"</a:t>
            </a:r>
          </a:p>
        </p:txBody>
      </p:sp>
      <p:sp>
        <p:nvSpPr>
          <p:cNvPr id="4" name="Text Box 5"/>
          <p:cNvSpPr txBox="1">
            <a:spLocks noChangeArrowheads="1"/>
          </p:cNvSpPr>
          <p:nvPr/>
        </p:nvSpPr>
        <p:spPr bwMode="auto">
          <a:xfrm>
            <a:off x="1957652" y="4293096"/>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nSpc>
                <a:spcPct val="105000"/>
              </a:lnSpc>
            </a:pPr>
            <a:r>
              <a:rPr lang="en-GB" altLang="de-DE" sz="4800" dirty="0">
                <a:latin typeface="Arial" charset="0"/>
              </a:rPr>
              <a:t> "My answer …"</a:t>
            </a:r>
          </a:p>
        </p:txBody>
      </p:sp>
    </p:spTree>
    <p:extLst>
      <p:ext uri="{BB962C8B-B14F-4D97-AF65-F5344CB8AC3E}">
        <p14:creationId xmlns:p14="http://schemas.microsoft.com/office/powerpoint/2010/main" val="4130307771"/>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3143672" y="1537166"/>
            <a:ext cx="7272808" cy="3556423"/>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One speaker has </a:t>
            </a:r>
            <a:r>
              <a:rPr lang="en-US" sz="4800" b="1" i="1" dirty="0">
                <a:latin typeface="Arial" panose="020B0604020202020204" pitchFamily="34" charset="0"/>
                <a:cs typeface="Arial" panose="020B0604020202020204" pitchFamily="34" charset="0"/>
              </a:rPr>
              <a:t>not</a:t>
            </a:r>
            <a:r>
              <a:rPr lang="en-US" sz="4800" dirty="0">
                <a:latin typeface="Arial" panose="020B0604020202020204" pitchFamily="34" charset="0"/>
                <a:cs typeface="Arial" panose="020B0604020202020204" pitchFamily="34" charset="0"/>
              </a:rPr>
              <a:t> come and the chairman asks you to present a </a:t>
            </a:r>
          </a:p>
          <a:p>
            <a:pPr>
              <a:lnSpc>
                <a:spcPct val="120000"/>
              </a:lnSpc>
            </a:pPr>
            <a:r>
              <a:rPr lang="en-US" sz="4800" dirty="0">
                <a:latin typeface="Arial" panose="020B0604020202020204" pitchFamily="34" charset="0"/>
                <a:cs typeface="Arial" panose="020B0604020202020204" pitchFamily="34" charset="0"/>
              </a:rPr>
              <a:t>bit longer </a:t>
            </a:r>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520" y="1556792"/>
            <a:ext cx="792088" cy="2535440"/>
          </a:xfrm>
          <a:prstGeom prst="rect">
            <a:avLst/>
          </a:prstGeom>
        </p:spPr>
      </p:pic>
      <p:sp>
        <p:nvSpPr>
          <p:cNvPr id="2" name="Text Box 5">
            <a:extLst>
              <a:ext uri="{FF2B5EF4-FFF2-40B4-BE49-F238E27FC236}">
                <a16:creationId xmlns:a16="http://schemas.microsoft.com/office/drawing/2014/main" id="{580BA738-E34D-CE68-DD53-C636F55089ED}"/>
              </a:ext>
            </a:extLst>
          </p:cNvPr>
          <p:cNvSpPr txBox="1">
            <a:spLocks noChangeArrowheads="1"/>
          </p:cNvSpPr>
          <p:nvPr/>
        </p:nvSpPr>
        <p:spPr bwMode="auto">
          <a:xfrm>
            <a:off x="2271800" y="174032"/>
            <a:ext cx="7848872" cy="814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05000"/>
              </a:lnSpc>
            </a:pPr>
            <a:r>
              <a:rPr lang="en-GB" altLang="de-DE" sz="4800" b="1" dirty="0">
                <a:latin typeface="Arial" charset="0"/>
              </a:rPr>
              <a:t>Situation</a:t>
            </a:r>
          </a:p>
        </p:txBody>
      </p:sp>
    </p:spTree>
    <p:extLst>
      <p:ext uri="{BB962C8B-B14F-4D97-AF65-F5344CB8AC3E}">
        <p14:creationId xmlns:p14="http://schemas.microsoft.com/office/powerpoint/2010/main" val="190923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927648" y="1412777"/>
            <a:ext cx="7488832" cy="830997"/>
          </a:xfrm>
          <a:prstGeom prst="rect">
            <a:avLst/>
          </a:prstGeom>
        </p:spPr>
        <p:txBody>
          <a:bodyPr wrap="square">
            <a:spAutoFit/>
          </a:bodyPr>
          <a:lstStyle/>
          <a:p>
            <a:r>
              <a:rPr lang="en-US" sz="4800" dirty="0">
                <a:cs typeface="Arial" panose="020B0604020202020204" pitchFamily="34" charset="0"/>
              </a:rPr>
              <a:t>…</a:t>
            </a:r>
          </a:p>
        </p:txBody>
      </p:sp>
      <p:sp>
        <p:nvSpPr>
          <p:cNvPr id="7" name="AutoShape 13"/>
          <p:cNvSpPr>
            <a:spLocks noChangeArrowheads="1"/>
          </p:cNvSpPr>
          <p:nvPr/>
        </p:nvSpPr>
        <p:spPr bwMode="auto">
          <a:xfrm>
            <a:off x="2900118" y="3284984"/>
            <a:ext cx="6834069" cy="1656184"/>
          </a:xfrm>
          <a:prstGeom prst="wedgeRoundRectCallout">
            <a:avLst>
              <a:gd name="adj1" fmla="val 36656"/>
              <a:gd name="adj2" fmla="val 66641"/>
              <a:gd name="adj3" fmla="val 16667"/>
            </a:avLst>
          </a:prstGeom>
          <a:solidFill>
            <a:srgbClr val="CCECFF"/>
          </a:solidFill>
          <a:ln w="12700">
            <a:solidFill>
              <a:srgbClr val="66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6600" b="1">
                <a:solidFill>
                  <a:schemeClr val="tx1"/>
                </a:solidFill>
                <a:latin typeface="Arial" pitchFamily="34" charset="0"/>
              </a:defRPr>
            </a:lvl1pPr>
            <a:lvl2pPr marL="742950" indent="-285750">
              <a:defRPr sz="6600" b="1">
                <a:solidFill>
                  <a:schemeClr val="tx1"/>
                </a:solidFill>
                <a:latin typeface="Arial" pitchFamily="34" charset="0"/>
              </a:defRPr>
            </a:lvl2pPr>
            <a:lvl3pPr marL="1143000" indent="-228600">
              <a:defRPr sz="6600" b="1">
                <a:solidFill>
                  <a:schemeClr val="tx1"/>
                </a:solidFill>
                <a:latin typeface="Arial" pitchFamily="34" charset="0"/>
              </a:defRPr>
            </a:lvl3pPr>
            <a:lvl4pPr marL="1600200" indent="-228600">
              <a:defRPr sz="6600" b="1">
                <a:solidFill>
                  <a:schemeClr val="tx1"/>
                </a:solidFill>
                <a:latin typeface="Arial" pitchFamily="34" charset="0"/>
              </a:defRPr>
            </a:lvl4pPr>
            <a:lvl5pPr marL="2057400" indent="-228600">
              <a:defRPr sz="6600" b="1">
                <a:solidFill>
                  <a:schemeClr val="tx1"/>
                </a:solidFill>
                <a:latin typeface="Arial" pitchFamily="34" charset="0"/>
              </a:defRPr>
            </a:lvl5pPr>
            <a:lvl6pPr marL="2514600" indent="-228600" eaLnBrk="0" fontAlgn="base" hangingPunct="0">
              <a:spcBef>
                <a:spcPct val="0"/>
              </a:spcBef>
              <a:spcAft>
                <a:spcPct val="0"/>
              </a:spcAft>
              <a:defRPr sz="6600" b="1">
                <a:solidFill>
                  <a:schemeClr val="tx1"/>
                </a:solidFill>
                <a:latin typeface="Arial" pitchFamily="34" charset="0"/>
              </a:defRPr>
            </a:lvl6pPr>
            <a:lvl7pPr marL="2971800" indent="-228600" eaLnBrk="0" fontAlgn="base" hangingPunct="0">
              <a:spcBef>
                <a:spcPct val="0"/>
              </a:spcBef>
              <a:spcAft>
                <a:spcPct val="0"/>
              </a:spcAft>
              <a:defRPr sz="6600" b="1">
                <a:solidFill>
                  <a:schemeClr val="tx1"/>
                </a:solidFill>
                <a:latin typeface="Arial" pitchFamily="34" charset="0"/>
              </a:defRPr>
            </a:lvl7pPr>
            <a:lvl8pPr marL="3429000" indent="-228600" eaLnBrk="0" fontAlgn="base" hangingPunct="0">
              <a:spcBef>
                <a:spcPct val="0"/>
              </a:spcBef>
              <a:spcAft>
                <a:spcPct val="0"/>
              </a:spcAft>
              <a:defRPr sz="6600" b="1">
                <a:solidFill>
                  <a:schemeClr val="tx1"/>
                </a:solidFill>
                <a:latin typeface="Arial" pitchFamily="34" charset="0"/>
              </a:defRPr>
            </a:lvl8pPr>
            <a:lvl9pPr marL="3886200" indent="-228600" eaLnBrk="0" fontAlgn="base" hangingPunct="0">
              <a:spcBef>
                <a:spcPct val="0"/>
              </a:spcBef>
              <a:spcAft>
                <a:spcPct val="0"/>
              </a:spcAft>
              <a:defRPr sz="6600" b="1">
                <a:solidFill>
                  <a:schemeClr val="tx1"/>
                </a:solidFill>
                <a:latin typeface="Arial" pitchFamily="34" charset="0"/>
              </a:defRPr>
            </a:lvl9pPr>
          </a:lstStyle>
          <a:p>
            <a:r>
              <a:rPr lang="en-US" sz="4800" b="0" dirty="0">
                <a:solidFill>
                  <a:prstClr val="black"/>
                </a:solidFill>
                <a:latin typeface="+mn-lt"/>
                <a:cs typeface="Arial" panose="020B0604020202020204" pitchFamily="34" charset="0"/>
              </a:rPr>
              <a:t> Now, that is a really </a:t>
            </a:r>
          </a:p>
          <a:p>
            <a:r>
              <a:rPr lang="en-US" sz="4800" b="0" dirty="0">
                <a:solidFill>
                  <a:prstClr val="black"/>
                </a:solidFill>
                <a:latin typeface="+mn-lt"/>
                <a:cs typeface="Arial" panose="020B0604020202020204" pitchFamily="34" charset="0"/>
              </a:rPr>
              <a:t> great question. Let me …</a:t>
            </a:r>
            <a:endParaRPr lang="en-US" altLang="de-DE" sz="4800" b="0" dirty="0">
              <a:latin typeface="+mn-lt"/>
              <a:cs typeface="Arial" panose="020B0604020202020204" pitchFamily="34" charset="0"/>
            </a:endParaRPr>
          </a:p>
        </p:txBody>
      </p:sp>
      <p:pic>
        <p:nvPicPr>
          <p:cNvPr id="8" name="Grafi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5520" y="1165762"/>
            <a:ext cx="792088" cy="2535440"/>
          </a:xfrm>
          <a:prstGeom prst="rect">
            <a:avLst/>
          </a:prstGeom>
        </p:spPr>
      </p:pic>
    </p:spTree>
    <p:extLst>
      <p:ext uri="{BB962C8B-B14F-4D97-AF65-F5344CB8AC3E}">
        <p14:creationId xmlns:p14="http://schemas.microsoft.com/office/powerpoint/2010/main" val="261311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783632" y="404665"/>
            <a:ext cx="6552728" cy="830997"/>
          </a:xfrm>
          <a:prstGeom prst="rect">
            <a:avLst/>
          </a:prstGeom>
        </p:spPr>
        <p:txBody>
          <a:bodyPr wrap="square">
            <a:spAutoFit/>
          </a:bodyPr>
          <a:lstStyle/>
          <a:p>
            <a:r>
              <a:rPr lang="en-US" sz="4800" b="1" dirty="0">
                <a:latin typeface="Arial" panose="020B0604020202020204" pitchFamily="34" charset="0"/>
                <a:cs typeface="Arial" panose="020B0604020202020204" pitchFamily="34" charset="0"/>
              </a:rPr>
              <a:t>You are a Speaker</a:t>
            </a:r>
          </a:p>
        </p:txBody>
      </p:sp>
      <p:sp>
        <p:nvSpPr>
          <p:cNvPr id="2" name="Rechteck 1"/>
          <p:cNvSpPr/>
          <p:nvPr/>
        </p:nvSpPr>
        <p:spPr>
          <a:xfrm>
            <a:off x="2808412" y="1697388"/>
            <a:ext cx="7032004" cy="861774"/>
          </a:xfrm>
          <a:prstGeom prst="rect">
            <a:avLst/>
          </a:prstGeom>
        </p:spPr>
        <p:txBody>
          <a:bodyPr wrap="square">
            <a:spAutoFit/>
          </a:bodyPr>
          <a:lstStyle/>
          <a:p>
            <a:r>
              <a:rPr lang="en-GB" altLang="de-DE" sz="5000" b="1" u="sng" dirty="0">
                <a:latin typeface="Arial" panose="020B0604020202020204" pitchFamily="34" charset="0"/>
                <a:cs typeface="Arial" panose="020B0604020202020204" pitchFamily="34" charset="0"/>
              </a:rPr>
              <a:t>Not</a:t>
            </a:r>
            <a:r>
              <a:rPr lang="en-GB" altLang="de-DE" sz="5000" b="1" dirty="0">
                <a:latin typeface="Arial" panose="020B0604020202020204" pitchFamily="34" charset="0"/>
                <a:cs typeface="Arial" panose="020B0604020202020204" pitchFamily="34" charset="0"/>
              </a:rPr>
              <a:t> the Chairman …</a:t>
            </a:r>
          </a:p>
        </p:txBody>
      </p:sp>
      <p:sp>
        <p:nvSpPr>
          <p:cNvPr id="5" name="Rechteck 4"/>
          <p:cNvSpPr/>
          <p:nvPr/>
        </p:nvSpPr>
        <p:spPr>
          <a:xfrm>
            <a:off x="1703512" y="2994603"/>
            <a:ext cx="8784976" cy="2670026"/>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 let the other speakers shine</a:t>
            </a:r>
          </a:p>
          <a:p>
            <a:pPr>
              <a:lnSpc>
                <a:spcPct val="120000"/>
              </a:lnSpc>
            </a:pPr>
            <a:r>
              <a:rPr lang="en-US" sz="4800" dirty="0">
                <a:latin typeface="Arial" panose="020B0604020202020204" pitchFamily="34" charset="0"/>
                <a:cs typeface="Arial" panose="020B0604020202020204" pitchFamily="34" charset="0"/>
              </a:rPr>
              <a:t>- ensure adherence to program</a:t>
            </a:r>
          </a:p>
          <a:p>
            <a:pPr>
              <a:lnSpc>
                <a:spcPct val="120000"/>
              </a:lnSpc>
            </a:pPr>
            <a:r>
              <a:rPr lang="en-US" sz="4800" dirty="0">
                <a:latin typeface="Arial" panose="020B0604020202020204" pitchFamily="34" charset="0"/>
                <a:cs typeface="Arial" panose="020B0604020202020204" pitchFamily="34" charset="0"/>
              </a:rPr>
              <a:t>- facilitate the discussion</a:t>
            </a:r>
          </a:p>
        </p:txBody>
      </p:sp>
    </p:spTree>
    <p:extLst>
      <p:ext uri="{BB962C8B-B14F-4D97-AF65-F5344CB8AC3E}">
        <p14:creationId xmlns:p14="http://schemas.microsoft.com/office/powerpoint/2010/main" val="361615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7689" y="2839957"/>
            <a:ext cx="120967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p:cNvSpPr/>
          <p:nvPr/>
        </p:nvSpPr>
        <p:spPr>
          <a:xfrm>
            <a:off x="1775520" y="462690"/>
            <a:ext cx="8640960" cy="830997"/>
          </a:xfrm>
          <a:prstGeom prst="rect">
            <a:avLst/>
          </a:prstGeom>
        </p:spPr>
        <p:txBody>
          <a:bodyPr wrap="square">
            <a:spAutoFit/>
          </a:bodyPr>
          <a:lstStyle/>
          <a:p>
            <a:r>
              <a:rPr lang="en-US" sz="4800" b="1" dirty="0">
                <a:latin typeface="Arial" panose="020B0604020202020204" pitchFamily="34" charset="0"/>
                <a:cs typeface="Arial" panose="020B0604020202020204" pitchFamily="34" charset="0"/>
              </a:rPr>
              <a:t>When you need time to think</a:t>
            </a:r>
          </a:p>
        </p:txBody>
      </p:sp>
      <p:sp>
        <p:nvSpPr>
          <p:cNvPr id="6" name="Rechteck 5"/>
          <p:cNvSpPr/>
          <p:nvPr/>
        </p:nvSpPr>
        <p:spPr>
          <a:xfrm>
            <a:off x="5663952" y="2492896"/>
            <a:ext cx="6624736" cy="2751522"/>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Drink </a:t>
            </a:r>
          </a:p>
          <a:p>
            <a:pPr>
              <a:lnSpc>
                <a:spcPct val="120000"/>
              </a:lnSpc>
            </a:pPr>
            <a:r>
              <a:rPr lang="en-US" sz="4800" dirty="0">
                <a:latin typeface="Arial" panose="020B0604020202020204" pitchFamily="34" charset="0"/>
                <a:cs typeface="Arial" panose="020B0604020202020204" pitchFamily="34" charset="0"/>
              </a:rPr>
              <a:t>some </a:t>
            </a:r>
          </a:p>
          <a:p>
            <a:pPr>
              <a:lnSpc>
                <a:spcPct val="120000"/>
              </a:lnSpc>
            </a:pPr>
            <a:r>
              <a:rPr lang="en-US" sz="4800" dirty="0">
                <a:latin typeface="Arial" panose="020B0604020202020204" pitchFamily="34" charset="0"/>
                <a:cs typeface="Arial" panose="020B0604020202020204" pitchFamily="34" charset="0"/>
              </a:rPr>
              <a:t>water</a:t>
            </a:r>
          </a:p>
        </p:txBody>
      </p:sp>
    </p:spTree>
    <p:extLst>
      <p:ext uri="{BB962C8B-B14F-4D97-AF65-F5344CB8AC3E}">
        <p14:creationId xmlns:p14="http://schemas.microsoft.com/office/powerpoint/2010/main" val="247050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2135560" y="1988840"/>
            <a:ext cx="8064896" cy="2171428"/>
          </a:xfrm>
          <a:prstGeom prst="rect">
            <a:avLst/>
          </a:prstGeom>
        </p:spPr>
        <p:txBody>
          <a:bodyPr wrap="square">
            <a:spAutoFit/>
          </a:bodyPr>
          <a:lstStyle/>
          <a:p>
            <a:pPr>
              <a:lnSpc>
                <a:spcPct val="150000"/>
              </a:lnSpc>
            </a:pPr>
            <a:r>
              <a:rPr lang="en-US" sz="4800" dirty="0">
                <a:latin typeface="Arial" panose="020B0604020202020204" pitchFamily="34" charset="0"/>
                <a:cs typeface="Arial" panose="020B0604020202020204" pitchFamily="34" charset="0"/>
              </a:rPr>
              <a:t>Act in a natural way:</a:t>
            </a:r>
          </a:p>
          <a:p>
            <a:pPr>
              <a:lnSpc>
                <a:spcPct val="150000"/>
              </a:lnSpc>
            </a:pPr>
            <a:r>
              <a:rPr lang="en-US" sz="4800" dirty="0">
                <a:latin typeface="Arial" panose="020B0604020202020204" pitchFamily="34" charset="0"/>
                <a:cs typeface="Arial" panose="020B0604020202020204" pitchFamily="34" charset="0"/>
              </a:rPr>
              <a:t>Brings life into your speech</a:t>
            </a:r>
          </a:p>
        </p:txBody>
      </p:sp>
    </p:spTree>
    <p:extLst>
      <p:ext uri="{BB962C8B-B14F-4D97-AF65-F5344CB8AC3E}">
        <p14:creationId xmlns:p14="http://schemas.microsoft.com/office/powerpoint/2010/main" val="26593924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287714" y="1916114"/>
            <a:ext cx="6408737" cy="2592387"/>
          </a:xfrm>
          <a:prstGeom prst="wedgeRoundRectCallout">
            <a:avLst>
              <a:gd name="adj1" fmla="val -35963"/>
              <a:gd name="adj2" fmla="val 57435"/>
              <a:gd name="adj3" fmla="val 16667"/>
            </a:avLst>
          </a:prstGeom>
          <a:solidFill>
            <a:srgbClr val="CCECFF"/>
          </a:solidFill>
          <a:ln w="12700">
            <a:solidFill>
              <a:srgbClr val="66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110000"/>
              </a:lnSpc>
              <a:spcBef>
                <a:spcPct val="0"/>
              </a:spcBef>
              <a:buFontTx/>
              <a:buNone/>
            </a:pPr>
            <a:r>
              <a:rPr lang="en-US" altLang="de-DE" sz="4400">
                <a:solidFill>
                  <a:srgbClr val="000000"/>
                </a:solidFill>
              </a:rPr>
              <a:t>Great things are done </a:t>
            </a:r>
          </a:p>
          <a:p>
            <a:pPr eaLnBrk="1" hangingPunct="1">
              <a:lnSpc>
                <a:spcPct val="110000"/>
              </a:lnSpc>
              <a:spcBef>
                <a:spcPct val="0"/>
              </a:spcBef>
              <a:buFontTx/>
              <a:buNone/>
            </a:pPr>
            <a:r>
              <a:rPr lang="en-US" altLang="de-DE" sz="4400">
                <a:solidFill>
                  <a:srgbClr val="000000"/>
                </a:solidFill>
              </a:rPr>
              <a:t>by a series of small things </a:t>
            </a:r>
          </a:p>
          <a:p>
            <a:pPr eaLnBrk="1" hangingPunct="1">
              <a:lnSpc>
                <a:spcPct val="110000"/>
              </a:lnSpc>
              <a:spcBef>
                <a:spcPct val="0"/>
              </a:spcBef>
              <a:buFontTx/>
              <a:buNone/>
            </a:pPr>
            <a:r>
              <a:rPr lang="en-US" altLang="de-DE" sz="4400">
                <a:solidFill>
                  <a:srgbClr val="000000"/>
                </a:solidFill>
              </a:rPr>
              <a:t>brought together</a:t>
            </a:r>
          </a:p>
        </p:txBody>
      </p:sp>
      <p:sp>
        <p:nvSpPr>
          <p:cNvPr id="139268" name="Oval 5"/>
          <p:cNvSpPr>
            <a:spLocks noChangeArrowheads="1"/>
          </p:cNvSpPr>
          <p:nvPr/>
        </p:nvSpPr>
        <p:spPr bwMode="auto">
          <a:xfrm>
            <a:off x="1774826" y="1341439"/>
            <a:ext cx="504825" cy="503237"/>
          </a:xfrm>
          <a:prstGeom prst="ellipse">
            <a:avLst/>
          </a:prstGeom>
          <a:solidFill>
            <a:srgbClr val="6600CC"/>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solidFill>
                <a:srgbClr val="000000"/>
              </a:solidFill>
            </a:endParaRPr>
          </a:p>
        </p:txBody>
      </p:sp>
      <p:sp>
        <p:nvSpPr>
          <p:cNvPr id="139269" name="Oval 6"/>
          <p:cNvSpPr>
            <a:spLocks noChangeArrowheads="1"/>
          </p:cNvSpPr>
          <p:nvPr/>
        </p:nvSpPr>
        <p:spPr bwMode="auto">
          <a:xfrm>
            <a:off x="2495551" y="1268414"/>
            <a:ext cx="504825" cy="504825"/>
          </a:xfrm>
          <a:prstGeom prst="ellipse">
            <a:avLst/>
          </a:prstGeom>
          <a:solidFill>
            <a:srgbClr val="0066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solidFill>
                <a:srgbClr val="000000"/>
              </a:solidFill>
            </a:endParaRPr>
          </a:p>
        </p:txBody>
      </p:sp>
      <p:sp>
        <p:nvSpPr>
          <p:cNvPr id="139270" name="Oval 8"/>
          <p:cNvSpPr>
            <a:spLocks noChangeArrowheads="1"/>
          </p:cNvSpPr>
          <p:nvPr/>
        </p:nvSpPr>
        <p:spPr bwMode="auto">
          <a:xfrm>
            <a:off x="2208214" y="1557339"/>
            <a:ext cx="504825" cy="503237"/>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solidFill>
                <a:srgbClr val="000000"/>
              </a:solidFill>
            </a:endParaRPr>
          </a:p>
        </p:txBody>
      </p:sp>
      <p:sp>
        <p:nvSpPr>
          <p:cNvPr id="139271" name="Oval 9"/>
          <p:cNvSpPr>
            <a:spLocks noChangeArrowheads="1"/>
          </p:cNvSpPr>
          <p:nvPr/>
        </p:nvSpPr>
        <p:spPr bwMode="auto">
          <a:xfrm>
            <a:off x="2351089" y="1916114"/>
            <a:ext cx="504825" cy="503237"/>
          </a:xfrm>
          <a:prstGeom prst="ellipse">
            <a:avLst/>
          </a:prstGeom>
          <a:solidFill>
            <a:srgbClr val="FFFF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2400">
              <a:solidFill>
                <a:srgbClr val="000000"/>
              </a:solidFill>
            </a:endParaRPr>
          </a:p>
        </p:txBody>
      </p:sp>
      <p:sp>
        <p:nvSpPr>
          <p:cNvPr id="139272" name="Rechteck 1"/>
          <p:cNvSpPr>
            <a:spLocks noChangeArrowheads="1"/>
          </p:cNvSpPr>
          <p:nvPr/>
        </p:nvSpPr>
        <p:spPr bwMode="auto">
          <a:xfrm>
            <a:off x="2208213" y="260350"/>
            <a:ext cx="81724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GB" altLang="de-DE" sz="4800" b="1" dirty="0">
                <a:solidFill>
                  <a:srgbClr val="000000"/>
                </a:solidFill>
              </a:rPr>
              <a:t>Create a Masterpiece</a:t>
            </a:r>
          </a:p>
        </p:txBody>
      </p:sp>
    </p:spTree>
    <p:extLst>
      <p:ext uri="{BB962C8B-B14F-4D97-AF65-F5344CB8AC3E}">
        <p14:creationId xmlns:p14="http://schemas.microsoft.com/office/powerpoint/2010/main" val="38467196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67608" y="2204864"/>
            <a:ext cx="7056785" cy="2751522"/>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 Enjoy one of the many</a:t>
            </a:r>
          </a:p>
          <a:p>
            <a:pPr>
              <a:lnSpc>
                <a:spcPct val="120000"/>
              </a:lnSpc>
            </a:pPr>
            <a:r>
              <a:rPr lang="en-US" sz="4800" dirty="0">
                <a:latin typeface="Arial" panose="020B0604020202020204" pitchFamily="34" charset="0"/>
                <a:cs typeface="Arial" panose="020B0604020202020204" pitchFamily="34" charset="0"/>
              </a:rPr>
              <a:t> benefits of being a</a:t>
            </a:r>
          </a:p>
          <a:p>
            <a:pPr>
              <a:lnSpc>
                <a:spcPct val="120000"/>
              </a:lnSpc>
            </a:pPr>
            <a:r>
              <a:rPr lang="en-US" sz="4800" dirty="0">
                <a:latin typeface="Arial" panose="020B0604020202020204" pitchFamily="34" charset="0"/>
                <a:cs typeface="Arial" panose="020B0604020202020204" pitchFamily="34" charset="0"/>
              </a:rPr>
              <a:t> great presenter …</a:t>
            </a:r>
          </a:p>
        </p:txBody>
      </p:sp>
      <p:sp>
        <p:nvSpPr>
          <p:cNvPr id="3" name="Text Box 13"/>
          <p:cNvSpPr txBox="1">
            <a:spLocks noChangeArrowheads="1"/>
          </p:cNvSpPr>
          <p:nvPr/>
        </p:nvSpPr>
        <p:spPr bwMode="auto">
          <a:xfrm>
            <a:off x="1625498" y="146261"/>
            <a:ext cx="8915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de-DE" sz="4800" b="1" dirty="0">
                <a:latin typeface="Arial" charset="0"/>
              </a:rPr>
              <a:t>Final Advice</a:t>
            </a:r>
            <a:endParaRPr lang="en-US" altLang="de-DE" sz="4400" b="1" dirty="0">
              <a:latin typeface="Arial" charset="0"/>
            </a:endParaRPr>
          </a:p>
        </p:txBody>
      </p:sp>
    </p:spTree>
    <p:extLst>
      <p:ext uri="{BB962C8B-B14F-4D97-AF65-F5344CB8AC3E}">
        <p14:creationId xmlns:p14="http://schemas.microsoft.com/office/powerpoint/2010/main" val="31728672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71123" y="476672"/>
            <a:ext cx="8676456" cy="5484578"/>
          </a:xfrm>
          <a:prstGeom prst="rect">
            <a:avLst/>
          </a:prstGeom>
        </p:spPr>
        <p:txBody>
          <a:bodyPr wrap="square">
            <a:spAutoFit/>
          </a:bodyPr>
          <a:lstStyle/>
          <a:p>
            <a:pPr algn="ctr">
              <a:lnSpc>
                <a:spcPct val="150000"/>
              </a:lnSpc>
            </a:pPr>
            <a:r>
              <a:rPr lang="en-US" sz="4400" dirty="0">
                <a:latin typeface="Arial" panose="020B0604020202020204" pitchFamily="34" charset="0"/>
                <a:cs typeface="Arial" panose="020B0604020202020204" pitchFamily="34" charset="0"/>
              </a:rPr>
              <a:t>It gives you a personal</a:t>
            </a:r>
          </a:p>
          <a:p>
            <a:pPr algn="ctr">
              <a:lnSpc>
                <a:spcPct val="150000"/>
              </a:lnSpc>
            </a:pPr>
            <a:r>
              <a:rPr lang="en-US" sz="4400" dirty="0">
                <a:latin typeface="Arial" panose="020B0604020202020204" pitchFamily="34" charset="0"/>
                <a:cs typeface="Arial" panose="020B0604020202020204" pitchFamily="34" charset="0"/>
              </a:rPr>
              <a:t>competitive advantage</a:t>
            </a:r>
          </a:p>
          <a:p>
            <a:pPr algn="ctr">
              <a:lnSpc>
                <a:spcPct val="130000"/>
              </a:lnSpc>
            </a:pPr>
            <a:endParaRPr lang="en-US" sz="4400" dirty="0">
              <a:latin typeface="Arial" panose="020B0604020202020204" pitchFamily="34" charset="0"/>
              <a:cs typeface="Arial" panose="020B0604020202020204" pitchFamily="34" charset="0"/>
            </a:endParaRPr>
          </a:p>
          <a:p>
            <a:pPr algn="ctr">
              <a:lnSpc>
                <a:spcPct val="130000"/>
              </a:lnSpc>
            </a:pPr>
            <a:r>
              <a:rPr lang="en-US" sz="4400" dirty="0">
                <a:latin typeface="Arial" panose="020B0604020202020204" pitchFamily="34" charset="0"/>
                <a:cs typeface="Arial" panose="020B0604020202020204" pitchFamily="34" charset="0"/>
              </a:rPr>
              <a:t>Enhances your personal standing</a:t>
            </a:r>
          </a:p>
          <a:p>
            <a:pPr algn="ctr">
              <a:lnSpc>
                <a:spcPct val="130000"/>
              </a:lnSpc>
            </a:pPr>
            <a:endParaRPr lang="en-US" sz="4400" dirty="0">
              <a:latin typeface="Arial" panose="020B0604020202020204" pitchFamily="34" charset="0"/>
              <a:cs typeface="Arial" panose="020B0604020202020204" pitchFamily="34" charset="0"/>
            </a:endParaRPr>
          </a:p>
          <a:p>
            <a:pPr algn="ctr">
              <a:lnSpc>
                <a:spcPct val="130000"/>
              </a:lnSpc>
            </a:pPr>
            <a:r>
              <a:rPr lang="en-US" sz="3600" dirty="0">
                <a:latin typeface="Arial" panose="020B0604020202020204" pitchFamily="34" charset="0"/>
                <a:cs typeface="Arial" panose="020B0604020202020204" pitchFamily="34" charset="0"/>
              </a:rPr>
              <a:t>(Independent of place in the hierarchy)</a:t>
            </a:r>
            <a:endParaRPr lang="de-D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7983066"/>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902480" y="1412776"/>
            <a:ext cx="8604448" cy="1783630"/>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How do you know that you are moving in the right direction?</a:t>
            </a:r>
          </a:p>
        </p:txBody>
      </p:sp>
      <p:sp>
        <p:nvSpPr>
          <p:cNvPr id="4" name="Rechteck 3"/>
          <p:cNvSpPr/>
          <p:nvPr/>
        </p:nvSpPr>
        <p:spPr>
          <a:xfrm>
            <a:off x="1896025" y="3423270"/>
            <a:ext cx="8496944" cy="2670026"/>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 You are invited to give</a:t>
            </a:r>
          </a:p>
          <a:p>
            <a:pPr>
              <a:lnSpc>
                <a:spcPct val="120000"/>
              </a:lnSpc>
            </a:pPr>
            <a:r>
              <a:rPr lang="en-US" sz="4800" dirty="0">
                <a:latin typeface="Arial" panose="020B0604020202020204" pitchFamily="34" charset="0"/>
                <a:cs typeface="Arial" panose="020B0604020202020204" pitchFamily="34" charset="0"/>
              </a:rPr>
              <a:t>- more presentations at</a:t>
            </a:r>
          </a:p>
          <a:p>
            <a:pPr>
              <a:lnSpc>
                <a:spcPct val="120000"/>
              </a:lnSpc>
            </a:pPr>
            <a:r>
              <a:rPr lang="en-US" sz="4800" dirty="0">
                <a:latin typeface="Arial" panose="020B0604020202020204" pitchFamily="34" charset="0"/>
                <a:cs typeface="Arial" panose="020B0604020202020204" pitchFamily="34" charset="0"/>
              </a:rPr>
              <a:t>- more important conferences</a:t>
            </a:r>
          </a:p>
        </p:txBody>
      </p:sp>
      <p:sp>
        <p:nvSpPr>
          <p:cNvPr id="3" name="Text Box 13">
            <a:extLst>
              <a:ext uri="{FF2B5EF4-FFF2-40B4-BE49-F238E27FC236}">
                <a16:creationId xmlns:a16="http://schemas.microsoft.com/office/drawing/2014/main" id="{7C70B4D4-1732-09DA-AE0D-25B099F8139C}"/>
              </a:ext>
            </a:extLst>
          </p:cNvPr>
          <p:cNvSpPr txBox="1">
            <a:spLocks noChangeArrowheads="1"/>
          </p:cNvSpPr>
          <p:nvPr/>
        </p:nvSpPr>
        <p:spPr bwMode="auto">
          <a:xfrm>
            <a:off x="1603067" y="260649"/>
            <a:ext cx="8915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de-DE" sz="4800" b="1" dirty="0">
                <a:latin typeface="Arial" charset="0"/>
              </a:rPr>
              <a:t>Progress</a:t>
            </a:r>
            <a:endParaRPr lang="en-US" altLang="de-DE" sz="4400" b="1" dirty="0">
              <a:latin typeface="Arial" charset="0"/>
            </a:endParaRPr>
          </a:p>
        </p:txBody>
      </p:sp>
    </p:spTree>
    <p:extLst>
      <p:ext uri="{BB962C8B-B14F-4D97-AF65-F5344CB8AC3E}">
        <p14:creationId xmlns:p14="http://schemas.microsoft.com/office/powerpoint/2010/main" val="194740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hteck 2"/>
          <p:cNvSpPr>
            <a:spLocks noChangeArrowheads="1"/>
          </p:cNvSpPr>
          <p:nvPr/>
        </p:nvSpPr>
        <p:spPr bwMode="auto">
          <a:xfrm>
            <a:off x="3287688" y="3140968"/>
            <a:ext cx="6006780" cy="1783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lnSpc>
                <a:spcPct val="120000"/>
              </a:lnSpc>
              <a:spcBef>
                <a:spcPct val="0"/>
              </a:spcBef>
              <a:buFontTx/>
              <a:buNone/>
            </a:pPr>
            <a:r>
              <a:rPr lang="en-GB" altLang="de-DE" sz="4800" dirty="0">
                <a:latin typeface="Arial" pitchFamily="34" charset="0"/>
              </a:rPr>
              <a:t>People gravitate towards you</a:t>
            </a:r>
          </a:p>
        </p:txBody>
      </p:sp>
      <p:sp>
        <p:nvSpPr>
          <p:cNvPr id="219139" name="Oval 6" descr="Zickzack"/>
          <p:cNvSpPr>
            <a:spLocks noChangeArrowheads="1"/>
          </p:cNvSpPr>
          <p:nvPr/>
        </p:nvSpPr>
        <p:spPr bwMode="auto">
          <a:xfrm>
            <a:off x="5447928" y="1628775"/>
            <a:ext cx="1080120" cy="1080145"/>
          </a:xfrm>
          <a:prstGeom prst="ellipse">
            <a:avLst/>
          </a:prstGeom>
          <a:pattFill prst="zigZag">
            <a:fgClr>
              <a:srgbClr val="5F5F5F"/>
            </a:fgClr>
            <a:bgClr>
              <a:srgbClr val="FFFFFF"/>
            </a:bgClr>
          </a:pattFill>
          <a:ln w="3175">
            <a:solidFill>
              <a:srgbClr val="3333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de-DE" altLang="de-DE" sz="1800" dirty="0">
              <a:solidFill>
                <a:srgbClr val="000000"/>
              </a:solidFill>
            </a:endParaRPr>
          </a:p>
        </p:txBody>
      </p:sp>
      <p:sp>
        <p:nvSpPr>
          <p:cNvPr id="2" name="Bogen 1"/>
          <p:cNvSpPr/>
          <p:nvPr/>
        </p:nvSpPr>
        <p:spPr>
          <a:xfrm>
            <a:off x="5879976" y="1479519"/>
            <a:ext cx="720080" cy="576064"/>
          </a:xfrm>
          <a:prstGeom prst="arc">
            <a:avLst/>
          </a:prstGeom>
          <a:noFill/>
          <a:ln w="76200">
            <a:solidFill>
              <a:srgbClr val="B2B2B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sz="4400" dirty="0"/>
          </a:p>
        </p:txBody>
      </p:sp>
      <p:sp>
        <p:nvSpPr>
          <p:cNvPr id="5" name="Bogen 4"/>
          <p:cNvSpPr/>
          <p:nvPr/>
        </p:nvSpPr>
        <p:spPr>
          <a:xfrm>
            <a:off x="6000381" y="1268760"/>
            <a:ext cx="720080" cy="576064"/>
          </a:xfrm>
          <a:prstGeom prst="arc">
            <a:avLst/>
          </a:prstGeom>
          <a:noFill/>
          <a:ln w="76200">
            <a:solidFill>
              <a:srgbClr val="B2B2B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sz="4400" dirty="0"/>
          </a:p>
        </p:txBody>
      </p:sp>
    </p:spTree>
    <p:extLst>
      <p:ext uri="{BB962C8B-B14F-4D97-AF65-F5344CB8AC3E}">
        <p14:creationId xmlns:p14="http://schemas.microsoft.com/office/powerpoint/2010/main" val="367255675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67608" y="2204865"/>
            <a:ext cx="7056785" cy="919611"/>
          </a:xfrm>
          <a:prstGeom prst="rect">
            <a:avLst/>
          </a:prstGeom>
        </p:spPr>
        <p:txBody>
          <a:bodyPr wrap="square">
            <a:spAutoFit/>
          </a:bodyPr>
          <a:lstStyle/>
          <a:p>
            <a:pPr>
              <a:lnSpc>
                <a:spcPct val="120000"/>
              </a:lnSpc>
            </a:pPr>
            <a:r>
              <a:rPr lang="en-US" sz="4800" dirty="0"/>
              <a:t>To realize your full potential</a:t>
            </a:r>
          </a:p>
        </p:txBody>
      </p:sp>
      <p:sp>
        <p:nvSpPr>
          <p:cNvPr id="3" name="Text Box 13"/>
          <p:cNvSpPr txBox="1">
            <a:spLocks noChangeArrowheads="1"/>
          </p:cNvSpPr>
          <p:nvPr/>
        </p:nvSpPr>
        <p:spPr bwMode="auto">
          <a:xfrm>
            <a:off x="1625498" y="146261"/>
            <a:ext cx="8915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de-DE" sz="4800" b="1" dirty="0">
                <a:latin typeface="Arial" charset="0"/>
              </a:rPr>
              <a:t>Final Advice</a:t>
            </a:r>
            <a:endParaRPr lang="en-US" altLang="de-DE" sz="4400" b="1" dirty="0">
              <a:latin typeface="Arial" charset="0"/>
            </a:endParaRPr>
          </a:p>
        </p:txBody>
      </p:sp>
    </p:spTree>
    <p:extLst>
      <p:ext uri="{BB962C8B-B14F-4D97-AF65-F5344CB8AC3E}">
        <p14:creationId xmlns:p14="http://schemas.microsoft.com/office/powerpoint/2010/main" val="9294050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143672" y="1340769"/>
            <a:ext cx="6048672" cy="4524315"/>
          </a:xfrm>
          <a:prstGeom prst="rect">
            <a:avLst/>
          </a:prstGeom>
        </p:spPr>
        <p:txBody>
          <a:bodyPr wrap="square">
            <a:spAutoFit/>
          </a:bodyPr>
          <a:lstStyle/>
          <a:p>
            <a:pPr>
              <a:lnSpc>
                <a:spcPct val="120000"/>
              </a:lnSpc>
            </a:pPr>
            <a:r>
              <a:rPr lang="en-US" sz="4800" dirty="0"/>
              <a:t>Prepare</a:t>
            </a:r>
          </a:p>
          <a:p>
            <a:pPr>
              <a:lnSpc>
                <a:spcPct val="120000"/>
              </a:lnSpc>
            </a:pPr>
            <a:r>
              <a:rPr lang="en-US" sz="4800" dirty="0"/>
              <a:t>Show up</a:t>
            </a:r>
          </a:p>
          <a:p>
            <a:pPr>
              <a:lnSpc>
                <a:spcPct val="120000"/>
              </a:lnSpc>
            </a:pPr>
            <a:r>
              <a:rPr lang="en-US" sz="4800" dirty="0"/>
              <a:t>Perform</a:t>
            </a:r>
          </a:p>
          <a:p>
            <a:pPr>
              <a:lnSpc>
                <a:spcPct val="120000"/>
              </a:lnSpc>
            </a:pPr>
            <a:r>
              <a:rPr lang="en-US" sz="4800" dirty="0"/>
              <a:t>Be available</a:t>
            </a:r>
          </a:p>
          <a:p>
            <a:pPr>
              <a:lnSpc>
                <a:spcPct val="120000"/>
              </a:lnSpc>
            </a:pPr>
            <a:r>
              <a:rPr lang="en-US" sz="4800" dirty="0"/>
              <a:t>Go home</a:t>
            </a:r>
          </a:p>
        </p:txBody>
      </p:sp>
    </p:spTree>
    <p:extLst>
      <p:ext uri="{BB962C8B-B14F-4D97-AF65-F5344CB8AC3E}">
        <p14:creationId xmlns:p14="http://schemas.microsoft.com/office/powerpoint/2010/main" val="2324880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1"/>
          <p:cNvSpPr>
            <a:spLocks noChangeArrowheads="1"/>
          </p:cNvSpPr>
          <p:nvPr/>
        </p:nvSpPr>
        <p:spPr bwMode="auto">
          <a:xfrm>
            <a:off x="5283200" y="1930400"/>
            <a:ext cx="1600200" cy="2286000"/>
          </a:xfrm>
          <a:prstGeom prst="homePlate">
            <a:avLst>
              <a:gd name="adj" fmla="val 25000"/>
            </a:avLst>
          </a:prstGeom>
          <a:solidFill>
            <a:srgbClr val="008000"/>
          </a:solidFill>
          <a:ln w="15875">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6600" b="1">
                <a:solidFill>
                  <a:schemeClr val="tx1"/>
                </a:solidFill>
                <a:latin typeface="Arial" pitchFamily="34" charset="0"/>
              </a:defRPr>
            </a:lvl1pPr>
            <a:lvl2pPr marL="742950" indent="-285750">
              <a:defRPr sz="6600" b="1">
                <a:solidFill>
                  <a:schemeClr val="tx1"/>
                </a:solidFill>
                <a:latin typeface="Arial" pitchFamily="34" charset="0"/>
              </a:defRPr>
            </a:lvl2pPr>
            <a:lvl3pPr marL="1143000" indent="-228600">
              <a:defRPr sz="6600" b="1">
                <a:solidFill>
                  <a:schemeClr val="tx1"/>
                </a:solidFill>
                <a:latin typeface="Arial" pitchFamily="34" charset="0"/>
              </a:defRPr>
            </a:lvl3pPr>
            <a:lvl4pPr marL="1600200" indent="-228600">
              <a:defRPr sz="6600" b="1">
                <a:solidFill>
                  <a:schemeClr val="tx1"/>
                </a:solidFill>
                <a:latin typeface="Arial" pitchFamily="34" charset="0"/>
              </a:defRPr>
            </a:lvl4pPr>
            <a:lvl5pPr marL="2057400" indent="-228600">
              <a:defRPr sz="6600" b="1">
                <a:solidFill>
                  <a:schemeClr val="tx1"/>
                </a:solidFill>
                <a:latin typeface="Arial" pitchFamily="34" charset="0"/>
              </a:defRPr>
            </a:lvl5pPr>
            <a:lvl6pPr marL="2514600" indent="-228600" eaLnBrk="0" fontAlgn="base" hangingPunct="0">
              <a:spcBef>
                <a:spcPct val="0"/>
              </a:spcBef>
              <a:spcAft>
                <a:spcPct val="0"/>
              </a:spcAft>
              <a:defRPr sz="6600" b="1">
                <a:solidFill>
                  <a:schemeClr val="tx1"/>
                </a:solidFill>
                <a:latin typeface="Arial" pitchFamily="34" charset="0"/>
              </a:defRPr>
            </a:lvl6pPr>
            <a:lvl7pPr marL="2971800" indent="-228600" eaLnBrk="0" fontAlgn="base" hangingPunct="0">
              <a:spcBef>
                <a:spcPct val="0"/>
              </a:spcBef>
              <a:spcAft>
                <a:spcPct val="0"/>
              </a:spcAft>
              <a:defRPr sz="6600" b="1">
                <a:solidFill>
                  <a:schemeClr val="tx1"/>
                </a:solidFill>
                <a:latin typeface="Arial" pitchFamily="34" charset="0"/>
              </a:defRPr>
            </a:lvl7pPr>
            <a:lvl8pPr marL="3429000" indent="-228600" eaLnBrk="0" fontAlgn="base" hangingPunct="0">
              <a:spcBef>
                <a:spcPct val="0"/>
              </a:spcBef>
              <a:spcAft>
                <a:spcPct val="0"/>
              </a:spcAft>
              <a:defRPr sz="6600" b="1">
                <a:solidFill>
                  <a:schemeClr val="tx1"/>
                </a:solidFill>
                <a:latin typeface="Arial" pitchFamily="34" charset="0"/>
              </a:defRPr>
            </a:lvl8pPr>
            <a:lvl9pPr marL="3886200" indent="-228600" eaLnBrk="0" fontAlgn="base" hangingPunct="0">
              <a:spcBef>
                <a:spcPct val="0"/>
              </a:spcBef>
              <a:spcAft>
                <a:spcPct val="0"/>
              </a:spcAft>
              <a:defRPr sz="6600" b="1">
                <a:solidFill>
                  <a:schemeClr val="tx1"/>
                </a:solidFill>
                <a:latin typeface="Arial" pitchFamily="34" charset="0"/>
              </a:defRPr>
            </a:lvl9pPr>
          </a:lstStyle>
          <a:p>
            <a:endParaRPr lang="de-DE" altLang="de-DE"/>
          </a:p>
        </p:txBody>
      </p:sp>
      <p:sp>
        <p:nvSpPr>
          <p:cNvPr id="3" name="Rectangle 4"/>
          <p:cNvSpPr>
            <a:spLocks noChangeArrowheads="1"/>
          </p:cNvSpPr>
          <p:nvPr/>
        </p:nvSpPr>
        <p:spPr bwMode="auto">
          <a:xfrm>
            <a:off x="3863753" y="260648"/>
            <a:ext cx="3389069" cy="93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a:spcBef>
                <a:spcPct val="20000"/>
              </a:spcBef>
              <a:buFont typeface="Arial" pitchFamily="34" charset="0"/>
              <a:buChar char="•"/>
              <a:defRPr sz="3200">
                <a:solidFill>
                  <a:schemeClr val="tx1"/>
                </a:solidFill>
                <a:latin typeface="Calibri" pitchFamily="34" charset="0"/>
              </a:defRPr>
            </a:lvl1pPr>
            <a:lvl2pPr marL="742950" indent="-285750" algn="l">
              <a:spcBef>
                <a:spcPct val="20000"/>
              </a:spcBef>
              <a:buFont typeface="Arial" pitchFamily="34" charset="0"/>
              <a:buChar char="–"/>
              <a:defRPr sz="2800">
                <a:solidFill>
                  <a:schemeClr val="tx1"/>
                </a:solidFill>
                <a:latin typeface="Calibri" pitchFamily="34" charset="0"/>
              </a:defRPr>
            </a:lvl2pPr>
            <a:lvl3pPr marL="1143000" indent="-228600" algn="l">
              <a:spcBef>
                <a:spcPct val="20000"/>
              </a:spcBef>
              <a:buFont typeface="Arial" pitchFamily="34" charset="0"/>
              <a:buChar char="•"/>
              <a:defRPr sz="2400">
                <a:solidFill>
                  <a:schemeClr val="tx1"/>
                </a:solidFill>
                <a:latin typeface="Calibri" pitchFamily="34" charset="0"/>
              </a:defRPr>
            </a:lvl3pPr>
            <a:lvl4pPr marL="1600200" indent="-228600" algn="l">
              <a:spcBef>
                <a:spcPct val="20000"/>
              </a:spcBef>
              <a:buFont typeface="Arial" pitchFamily="34" charset="0"/>
              <a:buChar char="–"/>
              <a:defRPr sz="2000">
                <a:solidFill>
                  <a:schemeClr val="tx1"/>
                </a:solidFill>
                <a:latin typeface="Calibri" pitchFamily="34" charset="0"/>
              </a:defRPr>
            </a:lvl4pPr>
            <a:lvl5pPr marL="2057400" indent="-228600" algn="l">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nSpc>
                <a:spcPct val="120000"/>
              </a:lnSpc>
              <a:spcBef>
                <a:spcPct val="0"/>
              </a:spcBef>
              <a:buFontTx/>
              <a:buNone/>
            </a:pPr>
            <a:r>
              <a:rPr lang="en-US" altLang="de-DE" sz="5000" b="1" dirty="0">
                <a:solidFill>
                  <a:srgbClr val="000000"/>
                </a:solidFill>
                <a:latin typeface="Arial" pitchFamily="34" charset="0"/>
              </a:rPr>
              <a:t>Implement</a:t>
            </a:r>
          </a:p>
        </p:txBody>
      </p:sp>
    </p:spTree>
    <p:extLst>
      <p:ext uri="{BB962C8B-B14F-4D97-AF65-F5344CB8AC3E}">
        <p14:creationId xmlns:p14="http://schemas.microsoft.com/office/powerpoint/2010/main" val="21868552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855640" y="2780928"/>
            <a:ext cx="7272808" cy="1783630"/>
          </a:xfrm>
          <a:prstGeom prst="rect">
            <a:avLst/>
          </a:prstGeom>
        </p:spPr>
        <p:txBody>
          <a:bodyPr wrap="square">
            <a:spAutoFit/>
          </a:bodyPr>
          <a:lstStyle/>
          <a:p>
            <a:pPr>
              <a:lnSpc>
                <a:spcPct val="120000"/>
              </a:lnSpc>
            </a:pPr>
            <a:r>
              <a:rPr lang="en-IN" altLang="de-DE" sz="4800" dirty="0">
                <a:latin typeface="Arial" pitchFamily="34" charset="0"/>
              </a:rPr>
              <a:t>Adapt everything to</a:t>
            </a:r>
          </a:p>
          <a:p>
            <a:pPr>
              <a:lnSpc>
                <a:spcPct val="120000"/>
              </a:lnSpc>
            </a:pPr>
            <a:r>
              <a:rPr lang="en-IN" altLang="de-DE" sz="4800" dirty="0">
                <a:latin typeface="Arial" pitchFamily="34" charset="0"/>
              </a:rPr>
              <a:t>your </a:t>
            </a:r>
            <a:r>
              <a:rPr lang="en-IN" altLang="de-DE" sz="4800" b="1" dirty="0">
                <a:latin typeface="Arial" pitchFamily="34" charset="0"/>
              </a:rPr>
              <a:t>own personal </a:t>
            </a:r>
            <a:r>
              <a:rPr lang="en-IN" altLang="de-DE" sz="4800" dirty="0">
                <a:latin typeface="Arial" pitchFamily="34" charset="0"/>
              </a:rPr>
              <a:t>style</a:t>
            </a:r>
          </a:p>
        </p:txBody>
      </p:sp>
    </p:spTree>
    <p:extLst>
      <p:ext uri="{BB962C8B-B14F-4D97-AF65-F5344CB8AC3E}">
        <p14:creationId xmlns:p14="http://schemas.microsoft.com/office/powerpoint/2010/main" val="19005278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Text Box 2"/>
          <p:cNvSpPr txBox="1">
            <a:spLocks noChangeArrowheads="1"/>
          </p:cNvSpPr>
          <p:nvPr/>
        </p:nvSpPr>
        <p:spPr bwMode="auto">
          <a:xfrm>
            <a:off x="4343400" y="3648075"/>
            <a:ext cx="3886200" cy="800100"/>
          </a:xfrm>
          <a:prstGeom prst="rect">
            <a:avLst/>
          </a:prstGeom>
          <a:solidFill>
            <a:srgbClr val="EAEAEA"/>
          </a:solidFill>
          <a:ln w="25400">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GB" altLang="de-DE" sz="4600" dirty="0">
              <a:latin typeface="Arial" pitchFamily="34" charset="0"/>
            </a:endParaRPr>
          </a:p>
        </p:txBody>
      </p:sp>
      <p:sp>
        <p:nvSpPr>
          <p:cNvPr id="488451" name="AutoShape 3"/>
          <p:cNvSpPr>
            <a:spLocks noChangeArrowheads="1"/>
          </p:cNvSpPr>
          <p:nvPr/>
        </p:nvSpPr>
        <p:spPr bwMode="auto">
          <a:xfrm>
            <a:off x="8229600" y="3149600"/>
            <a:ext cx="1676400" cy="1752600"/>
          </a:xfrm>
          <a:prstGeom prst="rightArrow">
            <a:avLst>
              <a:gd name="adj1" fmla="val 50000"/>
              <a:gd name="adj2" fmla="val 25000"/>
            </a:avLst>
          </a:prstGeom>
          <a:solidFill>
            <a:srgbClr val="DDDDDD"/>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de-DE" altLang="de-DE" sz="4800" b="1" dirty="0">
              <a:solidFill>
                <a:srgbClr val="CC00CC"/>
              </a:solidFill>
              <a:latin typeface="Century Gothic" pitchFamily="34" charset="0"/>
            </a:endParaRPr>
          </a:p>
        </p:txBody>
      </p:sp>
      <p:sp>
        <p:nvSpPr>
          <p:cNvPr id="488452" name="AutoShape 4"/>
          <p:cNvSpPr>
            <a:spLocks noChangeArrowheads="1"/>
          </p:cNvSpPr>
          <p:nvPr/>
        </p:nvSpPr>
        <p:spPr bwMode="auto">
          <a:xfrm>
            <a:off x="2070100" y="3149600"/>
            <a:ext cx="2286000" cy="1752600"/>
          </a:xfrm>
          <a:prstGeom prst="leftArrow">
            <a:avLst>
              <a:gd name="adj1" fmla="val 50000"/>
              <a:gd name="adj2" fmla="val 32609"/>
            </a:avLst>
          </a:prstGeom>
          <a:solidFill>
            <a:srgbClr val="DDDDDD"/>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de-DE" altLang="de-DE" sz="4800" b="1" dirty="0">
              <a:solidFill>
                <a:srgbClr val="CC00CC"/>
              </a:solidFill>
              <a:latin typeface="Century Gothic" pitchFamily="34" charset="0"/>
            </a:endParaRPr>
          </a:p>
        </p:txBody>
      </p:sp>
      <p:sp>
        <p:nvSpPr>
          <p:cNvPr id="488453" name="Text Box 6"/>
          <p:cNvSpPr txBox="1">
            <a:spLocks noChangeArrowheads="1"/>
          </p:cNvSpPr>
          <p:nvPr/>
        </p:nvSpPr>
        <p:spPr bwMode="auto">
          <a:xfrm>
            <a:off x="1774825" y="114301"/>
            <a:ext cx="8610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50000"/>
              </a:spcBef>
              <a:buFontTx/>
              <a:buNone/>
            </a:pPr>
            <a:r>
              <a:rPr lang="de-DE" altLang="de-DE" sz="4800" b="1" dirty="0">
                <a:latin typeface="Arial" pitchFamily="34" charset="0"/>
                <a:cs typeface="Times New Roman" pitchFamily="18" charset="0"/>
              </a:rPr>
              <a:t>Leeway or Latitude</a:t>
            </a:r>
          </a:p>
        </p:txBody>
      </p:sp>
      <p:sp>
        <p:nvSpPr>
          <p:cNvPr id="488454" name="Text Box 7"/>
          <p:cNvSpPr txBox="1">
            <a:spLocks noChangeArrowheads="1"/>
          </p:cNvSpPr>
          <p:nvPr/>
        </p:nvSpPr>
        <p:spPr bwMode="auto">
          <a:xfrm>
            <a:off x="1847850" y="1628776"/>
            <a:ext cx="8382000" cy="70802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GB" altLang="de-DE" sz="4000" dirty="0">
              <a:latin typeface="Arial" pitchFamily="34" charset="0"/>
            </a:endParaRPr>
          </a:p>
        </p:txBody>
      </p:sp>
      <p:sp>
        <p:nvSpPr>
          <p:cNvPr id="3" name="Rechteck 2"/>
          <p:cNvSpPr/>
          <p:nvPr/>
        </p:nvSpPr>
        <p:spPr>
          <a:xfrm>
            <a:off x="1774826" y="1628776"/>
            <a:ext cx="73025"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0" name="Rechteck 9"/>
          <p:cNvSpPr/>
          <p:nvPr/>
        </p:nvSpPr>
        <p:spPr>
          <a:xfrm>
            <a:off x="10199689" y="1628776"/>
            <a:ext cx="73025"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Tree>
    <p:extLst>
      <p:ext uri="{BB962C8B-B14F-4D97-AF65-F5344CB8AC3E}">
        <p14:creationId xmlns:p14="http://schemas.microsoft.com/office/powerpoint/2010/main" val="2820549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144657" y="1988841"/>
            <a:ext cx="7704856" cy="1063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65125" indent="-365125" algn="l">
              <a:tabLst>
                <a:tab pos="274638" algn="l"/>
              </a:tabLst>
              <a:defRPr sz="2400">
                <a:solidFill>
                  <a:schemeClr val="tx1"/>
                </a:solidFill>
                <a:latin typeface="Times New Roman" pitchFamily="18" charset="0"/>
              </a:defRPr>
            </a:lvl1pPr>
            <a:lvl2pPr marL="1508125" indent="-457200" algn="l">
              <a:tabLst>
                <a:tab pos="274638" algn="l"/>
              </a:tabLst>
              <a:defRPr sz="2400">
                <a:solidFill>
                  <a:schemeClr val="tx1"/>
                </a:solidFill>
                <a:latin typeface="Times New Roman" pitchFamily="18" charset="0"/>
              </a:defRPr>
            </a:lvl2pPr>
            <a:lvl3pPr marL="1989138" indent="-457200" algn="l">
              <a:tabLst>
                <a:tab pos="274638" algn="l"/>
              </a:tabLst>
              <a:defRPr sz="2400">
                <a:solidFill>
                  <a:schemeClr val="tx1"/>
                </a:solidFill>
                <a:latin typeface="Times New Roman" pitchFamily="18" charset="0"/>
              </a:defRPr>
            </a:lvl3pPr>
            <a:lvl4pPr marL="2625725" indent="-457200" algn="l">
              <a:tabLst>
                <a:tab pos="274638" algn="l"/>
              </a:tabLst>
              <a:defRPr sz="2400">
                <a:solidFill>
                  <a:schemeClr val="tx1"/>
                </a:solidFill>
                <a:latin typeface="Times New Roman" pitchFamily="18" charset="0"/>
              </a:defRPr>
            </a:lvl4pPr>
            <a:lvl5pPr marL="3262313" indent="-457200" algn="l">
              <a:tabLst>
                <a:tab pos="274638" algn="l"/>
              </a:tabLst>
              <a:defRPr sz="2400">
                <a:solidFill>
                  <a:schemeClr val="tx1"/>
                </a:solidFill>
                <a:latin typeface="Times New Roman" pitchFamily="18" charset="0"/>
              </a:defRPr>
            </a:lvl5pPr>
            <a:lvl6pPr marL="3719513" indent="-457200" eaLnBrk="0" fontAlgn="base" hangingPunct="0">
              <a:spcBef>
                <a:spcPct val="0"/>
              </a:spcBef>
              <a:spcAft>
                <a:spcPct val="0"/>
              </a:spcAft>
              <a:tabLst>
                <a:tab pos="274638" algn="l"/>
              </a:tabLst>
              <a:defRPr sz="2400">
                <a:solidFill>
                  <a:schemeClr val="tx1"/>
                </a:solidFill>
                <a:latin typeface="Times New Roman" pitchFamily="18" charset="0"/>
              </a:defRPr>
            </a:lvl6pPr>
            <a:lvl7pPr marL="4176713" indent="-457200" eaLnBrk="0" fontAlgn="base" hangingPunct="0">
              <a:spcBef>
                <a:spcPct val="0"/>
              </a:spcBef>
              <a:spcAft>
                <a:spcPct val="0"/>
              </a:spcAft>
              <a:tabLst>
                <a:tab pos="274638" algn="l"/>
              </a:tabLst>
              <a:defRPr sz="2400">
                <a:solidFill>
                  <a:schemeClr val="tx1"/>
                </a:solidFill>
                <a:latin typeface="Times New Roman" pitchFamily="18" charset="0"/>
              </a:defRPr>
            </a:lvl7pPr>
            <a:lvl8pPr marL="4633913" indent="-457200" eaLnBrk="0" fontAlgn="base" hangingPunct="0">
              <a:spcBef>
                <a:spcPct val="0"/>
              </a:spcBef>
              <a:spcAft>
                <a:spcPct val="0"/>
              </a:spcAft>
              <a:tabLst>
                <a:tab pos="274638" algn="l"/>
              </a:tabLst>
              <a:defRPr sz="2400">
                <a:solidFill>
                  <a:schemeClr val="tx1"/>
                </a:solidFill>
                <a:latin typeface="Times New Roman" pitchFamily="18" charset="0"/>
              </a:defRPr>
            </a:lvl8pPr>
            <a:lvl9pPr marL="5091113" indent="-457200" eaLnBrk="0" fontAlgn="base" hangingPunct="0">
              <a:spcBef>
                <a:spcPct val="0"/>
              </a:spcBef>
              <a:spcAft>
                <a:spcPct val="0"/>
              </a:spcAft>
              <a:tabLst>
                <a:tab pos="274638" algn="l"/>
              </a:tabLst>
              <a:defRPr sz="2400">
                <a:solidFill>
                  <a:schemeClr val="tx1"/>
                </a:solidFill>
                <a:latin typeface="Times New Roman" pitchFamily="18" charset="0"/>
              </a:defRPr>
            </a:lvl9pPr>
          </a:lstStyle>
          <a:p>
            <a:pPr algn="ctr">
              <a:lnSpc>
                <a:spcPct val="150000"/>
              </a:lnSpc>
            </a:pPr>
            <a:r>
              <a:rPr lang="en-GB" altLang="de-DE" sz="4800" dirty="0">
                <a:latin typeface="Arial" charset="0"/>
              </a:rPr>
              <a:t>Tips</a:t>
            </a:r>
          </a:p>
        </p:txBody>
      </p:sp>
      <p:sp>
        <p:nvSpPr>
          <p:cNvPr id="3" name="Rechteck 2"/>
          <p:cNvSpPr/>
          <p:nvPr/>
        </p:nvSpPr>
        <p:spPr>
          <a:xfrm>
            <a:off x="3969287" y="3739679"/>
            <a:ext cx="4055597" cy="769441"/>
          </a:xfrm>
          <a:prstGeom prst="rect">
            <a:avLst/>
          </a:prstGeom>
        </p:spPr>
        <p:txBody>
          <a:bodyPr wrap="none">
            <a:spAutoFit/>
          </a:bodyPr>
          <a:lstStyle/>
          <a:p>
            <a:r>
              <a:rPr lang="en-GB" sz="4400" dirty="0"/>
              <a:t>"Stage Manners"</a:t>
            </a:r>
            <a:endParaRPr lang="de-DE" sz="4400" dirty="0"/>
          </a:p>
        </p:txBody>
      </p:sp>
    </p:spTree>
    <p:extLst>
      <p:ext uri="{BB962C8B-B14F-4D97-AF65-F5344CB8AC3E}">
        <p14:creationId xmlns:p14="http://schemas.microsoft.com/office/powerpoint/2010/main" val="11017898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886888" y="980728"/>
            <a:ext cx="6285695" cy="1912896"/>
          </a:xfrm>
          <a:prstGeom prst="rect">
            <a:avLst/>
          </a:prstGeom>
        </p:spPr>
        <p:txBody>
          <a:bodyPr wrap="none">
            <a:spAutoFit/>
          </a:bodyPr>
          <a:lstStyle/>
          <a:p>
            <a:pPr>
              <a:lnSpc>
                <a:spcPct val="130000"/>
              </a:lnSpc>
            </a:pPr>
            <a:r>
              <a:rPr lang="en-US" sz="4800" dirty="0">
                <a:latin typeface="Arial" panose="020B0604020202020204" pitchFamily="34" charset="0"/>
                <a:cs typeface="Arial" panose="020B0604020202020204" pitchFamily="34" charset="0"/>
              </a:rPr>
              <a:t>Create a presentation </a:t>
            </a:r>
          </a:p>
          <a:p>
            <a:pPr>
              <a:lnSpc>
                <a:spcPct val="130000"/>
              </a:lnSpc>
            </a:pPr>
            <a:r>
              <a:rPr lang="en-US" sz="4800" dirty="0">
                <a:latin typeface="Arial" panose="020B0604020202020204" pitchFamily="34" charset="0"/>
                <a:cs typeface="Arial" panose="020B0604020202020204" pitchFamily="34" charset="0"/>
              </a:rPr>
              <a:t>that </a:t>
            </a:r>
            <a:r>
              <a:rPr lang="en-US" sz="4800" b="1" i="1" dirty="0">
                <a:latin typeface="Arial" panose="020B0604020202020204" pitchFamily="34" charset="0"/>
                <a:cs typeface="Arial" panose="020B0604020202020204" pitchFamily="34" charset="0"/>
              </a:rPr>
              <a:t>only</a:t>
            </a:r>
            <a:r>
              <a:rPr lang="en-US" sz="4800" dirty="0">
                <a:latin typeface="Arial" panose="020B0604020202020204" pitchFamily="34" charset="0"/>
                <a:cs typeface="Arial" panose="020B0604020202020204" pitchFamily="34" charset="0"/>
              </a:rPr>
              <a:t> you can give</a:t>
            </a:r>
            <a:endParaRPr lang="de-DE" sz="4800" dirty="0">
              <a:latin typeface="Arial" panose="020B0604020202020204" pitchFamily="34" charset="0"/>
              <a:cs typeface="Arial" panose="020B0604020202020204" pitchFamily="34" charset="0"/>
            </a:endParaRPr>
          </a:p>
        </p:txBody>
      </p:sp>
      <p:sp>
        <p:nvSpPr>
          <p:cNvPr id="4" name="Pfeil nach rechts 3"/>
          <p:cNvSpPr/>
          <p:nvPr/>
        </p:nvSpPr>
        <p:spPr>
          <a:xfrm>
            <a:off x="5029735" y="4365104"/>
            <a:ext cx="1872208" cy="936104"/>
          </a:xfrm>
          <a:prstGeom prst="rightArrow">
            <a:avLst/>
          </a:prstGeom>
          <a:solidFill>
            <a:schemeClr val="bg1">
              <a:lumMod val="7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8248" y="2194079"/>
            <a:ext cx="1766887" cy="23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63864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063552" y="1988840"/>
            <a:ext cx="8352928" cy="2973122"/>
          </a:xfrm>
          <a:prstGeom prst="rect">
            <a:avLst/>
          </a:prstGeom>
        </p:spPr>
        <p:txBody>
          <a:bodyPr wrap="square">
            <a:spAutoFit/>
          </a:bodyPr>
          <a:lstStyle/>
          <a:p>
            <a:pPr>
              <a:lnSpc>
                <a:spcPct val="130000"/>
              </a:lnSpc>
            </a:pPr>
            <a:r>
              <a:rPr lang="en-US" sz="4800" dirty="0">
                <a:latin typeface="Arial" panose="020B0604020202020204" pitchFamily="34" charset="0"/>
                <a:cs typeface="Arial" panose="020B0604020202020204" pitchFamily="34" charset="0"/>
              </a:rPr>
              <a:t>Even if another speaker</a:t>
            </a:r>
          </a:p>
          <a:p>
            <a:pPr>
              <a:lnSpc>
                <a:spcPct val="130000"/>
              </a:lnSpc>
            </a:pPr>
            <a:r>
              <a:rPr lang="en-US" sz="4800" dirty="0">
                <a:latin typeface="Arial" panose="020B0604020202020204" pitchFamily="34" charset="0"/>
                <a:cs typeface="Arial" panose="020B0604020202020204" pitchFamily="34" charset="0"/>
              </a:rPr>
              <a:t>had identical slides, people would still come to see </a:t>
            </a:r>
            <a:r>
              <a:rPr lang="en-US" sz="4800" b="1" dirty="0">
                <a:latin typeface="Arial" panose="020B0604020202020204" pitchFamily="34" charset="0"/>
                <a:cs typeface="Arial" panose="020B0604020202020204" pitchFamily="34" charset="0"/>
              </a:rPr>
              <a:t>you</a:t>
            </a:r>
          </a:p>
        </p:txBody>
      </p:sp>
    </p:spTree>
    <p:extLst>
      <p:ext uri="{BB962C8B-B14F-4D97-AF65-F5344CB8AC3E}">
        <p14:creationId xmlns:p14="http://schemas.microsoft.com/office/powerpoint/2010/main" val="3017904148"/>
      </p:ext>
    </p:extLst>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100327" y="1916833"/>
            <a:ext cx="7920880" cy="2687595"/>
          </a:xfrm>
          <a:prstGeom prst="rect">
            <a:avLst/>
          </a:prstGeom>
        </p:spPr>
        <p:txBody>
          <a:bodyPr wrap="square">
            <a:spAutoFit/>
          </a:bodyPr>
          <a:lstStyle/>
          <a:p>
            <a:pPr>
              <a:lnSpc>
                <a:spcPct val="120000"/>
              </a:lnSpc>
            </a:pPr>
            <a:r>
              <a:rPr lang="en-US" sz="4800" dirty="0">
                <a:latin typeface="Arial" panose="020B0604020202020204" pitchFamily="34" charset="0"/>
                <a:cs typeface="Arial" panose="020B0604020202020204" pitchFamily="34" charset="0"/>
              </a:rPr>
              <a:t>Imagine you giving a great presentation and becoming a top speaker</a:t>
            </a:r>
            <a:endParaRPr lang="en-US" sz="4800" dirty="0"/>
          </a:p>
        </p:txBody>
      </p:sp>
      <p:sp>
        <p:nvSpPr>
          <p:cNvPr id="3" name="Text Box 13"/>
          <p:cNvSpPr txBox="1">
            <a:spLocks noChangeArrowheads="1"/>
          </p:cNvSpPr>
          <p:nvPr/>
        </p:nvSpPr>
        <p:spPr bwMode="auto">
          <a:xfrm>
            <a:off x="1603067" y="260649"/>
            <a:ext cx="8915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de-DE" sz="4800" b="1" dirty="0">
                <a:latin typeface="Arial" charset="0"/>
              </a:rPr>
              <a:t>Visualize</a:t>
            </a:r>
            <a:endParaRPr lang="en-US" altLang="de-DE" sz="4400" b="1" dirty="0">
              <a:latin typeface="Arial" charset="0"/>
            </a:endParaRPr>
          </a:p>
        </p:txBody>
      </p:sp>
    </p:spTree>
    <p:extLst>
      <p:ext uri="{BB962C8B-B14F-4D97-AF65-F5344CB8AC3E}">
        <p14:creationId xmlns:p14="http://schemas.microsoft.com/office/powerpoint/2010/main" val="36408783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2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219200"/>
            <a:ext cx="39624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137028" name="Text Box 4"/>
          <p:cNvSpPr txBox="1">
            <a:spLocks noChangeArrowheads="1"/>
          </p:cNvSpPr>
          <p:nvPr/>
        </p:nvSpPr>
        <p:spPr bwMode="gray">
          <a:xfrm>
            <a:off x="1981200" y="4572000"/>
            <a:ext cx="8364538"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eaLnBrk="1" hangingPunct="1"/>
            <a:r>
              <a:rPr lang="en-US" altLang="de-DE" sz="4400" dirty="0">
                <a:solidFill>
                  <a:schemeClr val="tx1"/>
                </a:solidFill>
                <a:latin typeface="Arial" charset="0"/>
                <a:cs typeface="Times New Roman" pitchFamily="18" charset="0"/>
              </a:rPr>
              <a:t>Even you will not know until </a:t>
            </a:r>
          </a:p>
          <a:p>
            <a:pPr algn="l" eaLnBrk="1" hangingPunct="1"/>
            <a:r>
              <a:rPr lang="en-US" altLang="de-DE" sz="4400" dirty="0">
                <a:solidFill>
                  <a:schemeClr val="tx1"/>
                </a:solidFill>
                <a:latin typeface="Arial" charset="0"/>
                <a:cs typeface="Times New Roman" pitchFamily="18" charset="0"/>
              </a:rPr>
              <a:t>you spread your wings</a:t>
            </a:r>
            <a:endParaRPr lang="de-DE" altLang="de-DE" sz="2200" b="1" dirty="0">
              <a:solidFill>
                <a:schemeClr val="tx1"/>
              </a:solidFill>
              <a:latin typeface="Arial" charset="0"/>
              <a:cs typeface="Times New Roman" pitchFamily="18" charset="0"/>
            </a:endParaRPr>
          </a:p>
        </p:txBody>
      </p:sp>
      <p:sp>
        <p:nvSpPr>
          <p:cNvPr id="402436" name="Text Box 6"/>
          <p:cNvSpPr txBox="1">
            <a:spLocks noChangeArrowheads="1"/>
          </p:cNvSpPr>
          <p:nvPr/>
        </p:nvSpPr>
        <p:spPr bwMode="auto">
          <a:xfrm>
            <a:off x="2743200" y="152401"/>
            <a:ext cx="6781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spcBef>
                <a:spcPct val="50000"/>
              </a:spcBef>
            </a:pPr>
            <a:r>
              <a:rPr lang="en-US" altLang="de-DE" sz="4800" b="1" dirty="0">
                <a:solidFill>
                  <a:schemeClr val="tx1"/>
                </a:solidFill>
                <a:latin typeface="Arial" charset="0"/>
                <a:cs typeface="Times New Roman" pitchFamily="18" charset="0"/>
              </a:rPr>
              <a:t>Rise to New Heights</a:t>
            </a:r>
            <a:endParaRPr lang="en-US" altLang="de-DE" sz="4400" dirty="0">
              <a:solidFill>
                <a:schemeClr val="tx1"/>
              </a:solidFill>
              <a:latin typeface="Arial" charset="0"/>
              <a:cs typeface="Times New Roman" pitchFamily="18" charset="0"/>
            </a:endParaRPr>
          </a:p>
        </p:txBody>
      </p:sp>
      <p:sp>
        <p:nvSpPr>
          <p:cNvPr id="402437" name="AutoShape 7"/>
          <p:cNvSpPr>
            <a:spLocks noChangeArrowheads="1"/>
          </p:cNvSpPr>
          <p:nvPr/>
        </p:nvSpPr>
        <p:spPr bwMode="auto">
          <a:xfrm>
            <a:off x="6172200" y="1219200"/>
            <a:ext cx="4191000" cy="2971800"/>
          </a:xfrm>
          <a:prstGeom prst="flowChartAlternateProcess">
            <a:avLst/>
          </a:prstGeom>
          <a:solidFill>
            <a:srgbClr val="EAEAEA"/>
          </a:solidFill>
          <a:ln w="15875">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endParaRPr lang="de-DE" altLang="de-DE"/>
          </a:p>
        </p:txBody>
      </p:sp>
      <p:sp>
        <p:nvSpPr>
          <p:cNvPr id="402438" name="Text Box 8"/>
          <p:cNvSpPr txBox="1">
            <a:spLocks noChangeArrowheads="1"/>
          </p:cNvSpPr>
          <p:nvPr/>
        </p:nvSpPr>
        <p:spPr bwMode="gray">
          <a:xfrm>
            <a:off x="6413500" y="1308101"/>
            <a:ext cx="38862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9000">
                <a:solidFill>
                  <a:srgbClr val="EAEAEA"/>
                </a:solidFill>
                <a:latin typeface="Century Gothic" pitchFamily="34" charset="0"/>
              </a:defRPr>
            </a:lvl1pPr>
            <a:lvl2pPr marL="742950" indent="-285750">
              <a:defRPr sz="9000">
                <a:solidFill>
                  <a:srgbClr val="EAEAEA"/>
                </a:solidFill>
                <a:latin typeface="Century Gothic" pitchFamily="34" charset="0"/>
              </a:defRPr>
            </a:lvl2pPr>
            <a:lvl3pPr marL="1143000" indent="-228600">
              <a:defRPr sz="9000">
                <a:solidFill>
                  <a:srgbClr val="EAEAEA"/>
                </a:solidFill>
                <a:latin typeface="Century Gothic" pitchFamily="34" charset="0"/>
              </a:defRPr>
            </a:lvl3pPr>
            <a:lvl4pPr marL="1600200" indent="-228600">
              <a:defRPr sz="9000">
                <a:solidFill>
                  <a:srgbClr val="EAEAEA"/>
                </a:solidFill>
                <a:latin typeface="Century Gothic" pitchFamily="34" charset="0"/>
              </a:defRPr>
            </a:lvl4pPr>
            <a:lvl5pPr marL="2057400" indent="-228600">
              <a:defRPr sz="9000">
                <a:solidFill>
                  <a:srgbClr val="EAEAEA"/>
                </a:solidFill>
                <a:latin typeface="Century Gothic" pitchFamily="34" charset="0"/>
              </a:defRPr>
            </a:lvl5pPr>
            <a:lvl6pPr marL="2514600" indent="-228600" algn="ctr" eaLnBrk="0" fontAlgn="base" hangingPunct="0">
              <a:spcBef>
                <a:spcPct val="0"/>
              </a:spcBef>
              <a:spcAft>
                <a:spcPct val="0"/>
              </a:spcAft>
              <a:defRPr sz="9000">
                <a:solidFill>
                  <a:srgbClr val="EAEAEA"/>
                </a:solidFill>
                <a:latin typeface="Century Gothic" pitchFamily="34" charset="0"/>
              </a:defRPr>
            </a:lvl6pPr>
            <a:lvl7pPr marL="2971800" indent="-228600" algn="ctr" eaLnBrk="0" fontAlgn="base" hangingPunct="0">
              <a:spcBef>
                <a:spcPct val="0"/>
              </a:spcBef>
              <a:spcAft>
                <a:spcPct val="0"/>
              </a:spcAft>
              <a:defRPr sz="9000">
                <a:solidFill>
                  <a:srgbClr val="EAEAEA"/>
                </a:solidFill>
                <a:latin typeface="Century Gothic" pitchFamily="34" charset="0"/>
              </a:defRPr>
            </a:lvl7pPr>
            <a:lvl8pPr marL="3429000" indent="-228600" algn="ctr" eaLnBrk="0" fontAlgn="base" hangingPunct="0">
              <a:spcBef>
                <a:spcPct val="0"/>
              </a:spcBef>
              <a:spcAft>
                <a:spcPct val="0"/>
              </a:spcAft>
              <a:defRPr sz="9000">
                <a:solidFill>
                  <a:srgbClr val="EAEAEA"/>
                </a:solidFill>
                <a:latin typeface="Century Gothic" pitchFamily="34" charset="0"/>
              </a:defRPr>
            </a:lvl8pPr>
            <a:lvl9pPr marL="3886200" indent="-228600" algn="ctr" eaLnBrk="0" fontAlgn="base" hangingPunct="0">
              <a:spcBef>
                <a:spcPct val="0"/>
              </a:spcBef>
              <a:spcAft>
                <a:spcPct val="0"/>
              </a:spcAft>
              <a:defRPr sz="9000">
                <a:solidFill>
                  <a:srgbClr val="EAEAEA"/>
                </a:solidFill>
                <a:latin typeface="Century Gothic" pitchFamily="34" charset="0"/>
              </a:defRPr>
            </a:lvl9pPr>
          </a:lstStyle>
          <a:p>
            <a:pPr algn="l" eaLnBrk="1" hangingPunct="1"/>
            <a:r>
              <a:rPr lang="en-US" altLang="de-DE" sz="4400">
                <a:solidFill>
                  <a:schemeClr val="tx1"/>
                </a:solidFill>
                <a:latin typeface="Arial" charset="0"/>
                <a:cs typeface="Times New Roman" pitchFamily="18" charset="0"/>
              </a:rPr>
              <a:t>No one can predict to what heights you can soar</a:t>
            </a:r>
            <a:endParaRPr lang="en-US" altLang="de-DE" sz="2800" b="1">
              <a:solidFill>
                <a:schemeClr val="tx1"/>
              </a:solidFill>
              <a:latin typeface="Arial" charset="0"/>
              <a:cs typeface="Times New Roman" pitchFamily="18" charset="0"/>
            </a:endParaRPr>
          </a:p>
        </p:txBody>
      </p:sp>
    </p:spTree>
    <p:extLst>
      <p:ext uri="{BB962C8B-B14F-4D97-AF65-F5344CB8AC3E}">
        <p14:creationId xmlns:p14="http://schemas.microsoft.com/office/powerpoint/2010/main" val="2189308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37028"/>
                                        </p:tgtEl>
                                        <p:attrNameLst>
                                          <p:attrName>style.visibility</p:attrName>
                                        </p:attrNameLst>
                                      </p:cBhvr>
                                      <p:to>
                                        <p:strVal val="visible"/>
                                      </p:to>
                                    </p:set>
                                    <p:animEffect transition="in" filter="wipe(left)">
                                      <p:cBhvr>
                                        <p:cTn id="7" dur="500"/>
                                        <p:tgtEl>
                                          <p:spTgt spid="11137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37028" grpId="0" autoUpdateAnimBg="0"/>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olienmaster_Lecturio">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2634</Words>
  <Application>Microsoft Office PowerPoint</Application>
  <PresentationFormat>Breitbild</PresentationFormat>
  <Paragraphs>500</Paragraphs>
  <Slides>93</Slides>
  <Notes>57</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93</vt:i4>
      </vt:variant>
    </vt:vector>
  </HeadingPairs>
  <TitlesOfParts>
    <vt:vector size="100" baseType="lpstr">
      <vt:lpstr>Arial</vt:lpstr>
      <vt:lpstr>Calibri</vt:lpstr>
      <vt:lpstr>Century Gothic</vt:lpstr>
      <vt:lpstr>Helvetica</vt:lpstr>
      <vt:lpstr>Times New Roman</vt:lpstr>
      <vt:lpstr>Larissa</vt:lpstr>
      <vt:lpstr>1_Folienmaster_Lecturio</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Gunter</dc:creator>
  <cp:lastModifiedBy>Günter Umbach</cp:lastModifiedBy>
  <cp:revision>358</cp:revision>
  <cp:lastPrinted>2019-05-08T06:09:08Z</cp:lastPrinted>
  <dcterms:created xsi:type="dcterms:W3CDTF">2017-11-30T13:20:23Z</dcterms:created>
  <dcterms:modified xsi:type="dcterms:W3CDTF">2023-03-29T12:36:13Z</dcterms:modified>
</cp:coreProperties>
</file>